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4BKWauKzJbcXOCuuNzdWmqOc" ContentType="image/jpe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2.jpg" ContentType="image/jpeg"/>
  <Override PartName="/ppt/media/image13.jpg" ContentType="image/jpeg"/>
  <Override PartName="/ppt/media/image14.jpg" ContentType="image/jpeg"/>
  <Override PartName="/ppt/media/image15.jpg" ContentType="image/jpeg"/>
  <Override PartName="/ppt/notesSlides/notesSlide2.xml" ContentType="application/vnd.openxmlformats-officedocument.presentationml.notesSlide+xml"/>
  <Override PartName="/ppt/media/image18.jpg" ContentType="image/jpeg"/>
  <Override PartName="/ppt/media/image19.jpg" ContentType="image/jpeg"/>
  <Override PartName="/ppt/notesSlides/notesSlide3.xml" ContentType="application/vnd.openxmlformats-officedocument.presentationml.notesSlide+xml"/>
  <Override PartName="/ppt/media/image40.jpg" ContentType="image/jpeg"/>
  <Override PartName="/ppt/media/image42.jpg" ContentType="image/jpeg"/>
  <Override PartName="/ppt/media/image48.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3" r:id="rId4"/>
  </p:sldMasterIdLst>
  <p:notesMasterIdLst>
    <p:notesMasterId r:id="rId19"/>
  </p:notesMasterIdLst>
  <p:sldIdLst>
    <p:sldId id="298" r:id="rId5"/>
    <p:sldId id="257" r:id="rId6"/>
    <p:sldId id="256" r:id="rId7"/>
    <p:sldId id="277" r:id="rId8"/>
    <p:sldId id="282" r:id="rId9"/>
    <p:sldId id="264" r:id="rId10"/>
    <p:sldId id="295" r:id="rId11"/>
    <p:sldId id="296" r:id="rId12"/>
    <p:sldId id="288" r:id="rId13"/>
    <p:sldId id="292" r:id="rId14"/>
    <p:sldId id="294" r:id="rId15"/>
    <p:sldId id="293" r:id="rId16"/>
    <p:sldId id="289" r:id="rId17"/>
    <p:sldId id="30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F1850C-DC04-44B1-979B-C891E88DAA8F}" v="54" dt="2023-05-19T14:41:43.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77" autoAdjust="0"/>
    <p:restoredTop sz="87599" autoAdjust="0"/>
  </p:normalViewPr>
  <p:slideViewPr>
    <p:cSldViewPr snapToGrid="0">
      <p:cViewPr varScale="1">
        <p:scale>
          <a:sx n="55" d="100"/>
          <a:sy n="55" d="100"/>
        </p:scale>
        <p:origin x="130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dha Banta" userId="7cf74e2e0d1d8e1c" providerId="LiveId" clId="{96F1850C-DC04-44B1-979B-C891E88DAA8F}"/>
    <pc:docChg chg="undo custSel addSld delSld modSld modMainMaster">
      <pc:chgData name="Medha Banta" userId="7cf74e2e0d1d8e1c" providerId="LiveId" clId="{96F1850C-DC04-44B1-979B-C891E88DAA8F}" dt="2023-05-19T14:43:05.362" v="5837" actId="1076"/>
      <pc:docMkLst>
        <pc:docMk/>
      </pc:docMkLst>
      <pc:sldChg chg="modSp">
        <pc:chgData name="Medha Banta" userId="7cf74e2e0d1d8e1c" providerId="LiveId" clId="{96F1850C-DC04-44B1-979B-C891E88DAA8F}" dt="2023-05-19T12:52:20.332" v="1715"/>
        <pc:sldMkLst>
          <pc:docMk/>
          <pc:sldMk cId="1642425379" sldId="256"/>
        </pc:sldMkLst>
        <pc:spChg chg="mod">
          <ac:chgData name="Medha Banta" userId="7cf74e2e0d1d8e1c" providerId="LiveId" clId="{96F1850C-DC04-44B1-979B-C891E88DAA8F}" dt="2023-05-19T12:52:20.332" v="1715"/>
          <ac:spMkLst>
            <pc:docMk/>
            <pc:sldMk cId="1642425379" sldId="256"/>
            <ac:spMk id="2" creationId="{216815C6-3AD0-46E6-A74A-1967BD91AF50}"/>
          </ac:spMkLst>
        </pc:spChg>
      </pc:sldChg>
      <pc:sldChg chg="modSp del mod">
        <pc:chgData name="Medha Banta" userId="7cf74e2e0d1d8e1c" providerId="LiveId" clId="{96F1850C-DC04-44B1-979B-C891E88DAA8F}" dt="2023-05-19T13:23:59.424" v="3683" actId="2696"/>
        <pc:sldMkLst>
          <pc:docMk/>
          <pc:sldMk cId="1593920805" sldId="262"/>
        </pc:sldMkLst>
        <pc:spChg chg="mod">
          <ac:chgData name="Medha Banta" userId="7cf74e2e0d1d8e1c" providerId="LiveId" clId="{96F1850C-DC04-44B1-979B-C891E88DAA8F}" dt="2023-05-19T12:38:10.050" v="871" actId="1076"/>
          <ac:spMkLst>
            <pc:docMk/>
            <pc:sldMk cId="1593920805" sldId="262"/>
            <ac:spMk id="24" creationId="{D2C84B55-3CE4-4E4D-B04D-8F48F36C4CDC}"/>
          </ac:spMkLst>
        </pc:spChg>
        <pc:spChg chg="mod">
          <ac:chgData name="Medha Banta" userId="7cf74e2e0d1d8e1c" providerId="LiveId" clId="{96F1850C-DC04-44B1-979B-C891E88DAA8F}" dt="2023-05-19T12:52:20.332" v="1715"/>
          <ac:spMkLst>
            <pc:docMk/>
            <pc:sldMk cId="1593920805" sldId="262"/>
            <ac:spMk id="115" creationId="{47C21FD0-6144-422A-9727-F3249A6B5540}"/>
          </ac:spMkLst>
        </pc:spChg>
        <pc:graphicFrameChg chg="mod">
          <ac:chgData name="Medha Banta" userId="7cf74e2e0d1d8e1c" providerId="LiveId" clId="{96F1850C-DC04-44B1-979B-C891E88DAA8F}" dt="2023-05-19T12:38:03.183" v="869"/>
          <ac:graphicFrameMkLst>
            <pc:docMk/>
            <pc:sldMk cId="1593920805" sldId="262"/>
            <ac:graphicFrameMk id="15" creationId="{05458FAA-EB79-4670-A9D3-855D4E66D04C}"/>
          </ac:graphicFrameMkLst>
        </pc:graphicFrameChg>
      </pc:sldChg>
      <pc:sldChg chg="modSp del">
        <pc:chgData name="Medha Banta" userId="7cf74e2e0d1d8e1c" providerId="LiveId" clId="{96F1850C-DC04-44B1-979B-C891E88DAA8F}" dt="2023-05-19T13:51:40.573" v="5212" actId="2696"/>
        <pc:sldMkLst>
          <pc:docMk/>
          <pc:sldMk cId="627911590" sldId="263"/>
        </pc:sldMkLst>
        <pc:spChg chg="mod">
          <ac:chgData name="Medha Banta" userId="7cf74e2e0d1d8e1c" providerId="LiveId" clId="{96F1850C-DC04-44B1-979B-C891E88DAA8F}" dt="2023-05-19T12:52:20.332" v="1715"/>
          <ac:spMkLst>
            <pc:docMk/>
            <pc:sldMk cId="627911590" sldId="263"/>
            <ac:spMk id="50" creationId="{84B61B7E-5114-4B02-895E-18609706A12A}"/>
          </ac:spMkLst>
        </pc:spChg>
      </pc:sldChg>
      <pc:sldChg chg="addSp modSp mod">
        <pc:chgData name="Medha Banta" userId="7cf74e2e0d1d8e1c" providerId="LiveId" clId="{96F1850C-DC04-44B1-979B-C891E88DAA8F}" dt="2023-05-19T13:15:44.104" v="3514" actId="1076"/>
        <pc:sldMkLst>
          <pc:docMk/>
          <pc:sldMk cId="1346372204" sldId="264"/>
        </pc:sldMkLst>
        <pc:spChg chg="mod">
          <ac:chgData name="Medha Banta" userId="7cf74e2e0d1d8e1c" providerId="LiveId" clId="{96F1850C-DC04-44B1-979B-C891E88DAA8F}" dt="2023-05-19T12:58:56.219" v="1893" actId="113"/>
          <ac:spMkLst>
            <pc:docMk/>
            <pc:sldMk cId="1346372204" sldId="264"/>
            <ac:spMk id="2" creationId="{537E1C88-627C-4655-A4FB-0BB02EDB078A}"/>
          </ac:spMkLst>
        </pc:spChg>
        <pc:spChg chg="mod">
          <ac:chgData name="Medha Banta" userId="7cf74e2e0d1d8e1c" providerId="LiveId" clId="{96F1850C-DC04-44B1-979B-C891E88DAA8F}" dt="2023-05-19T13:15:44.104" v="3514" actId="1076"/>
          <ac:spMkLst>
            <pc:docMk/>
            <pc:sldMk cId="1346372204" sldId="264"/>
            <ac:spMk id="3" creationId="{033634FE-ADF0-4BC3-A0A9-447EA9DD096B}"/>
          </ac:spMkLst>
        </pc:spChg>
        <pc:spChg chg="add mod">
          <ac:chgData name="Medha Banta" userId="7cf74e2e0d1d8e1c" providerId="LiveId" clId="{96F1850C-DC04-44B1-979B-C891E88DAA8F}" dt="2023-05-19T13:15:38.041" v="3513" actId="14100"/>
          <ac:spMkLst>
            <pc:docMk/>
            <pc:sldMk cId="1346372204" sldId="264"/>
            <ac:spMk id="4" creationId="{851BBE95-4C29-EF57-6A4A-95CE70ECDE84}"/>
          </ac:spMkLst>
        </pc:spChg>
        <pc:spChg chg="mod">
          <ac:chgData name="Medha Banta" userId="7cf74e2e0d1d8e1c" providerId="LiveId" clId="{96F1850C-DC04-44B1-979B-C891E88DAA8F}" dt="2023-05-19T12:52:20.332" v="1715"/>
          <ac:spMkLst>
            <pc:docMk/>
            <pc:sldMk cId="1346372204" sldId="264"/>
            <ac:spMk id="6" creationId="{9EF4E4AC-866E-41A9-AD13-857054D9095E}"/>
          </ac:spMkLst>
        </pc:spChg>
        <pc:picChg chg="mod">
          <ac:chgData name="Medha Banta" userId="7cf74e2e0d1d8e1c" providerId="LiveId" clId="{96F1850C-DC04-44B1-979B-C891E88DAA8F}" dt="2023-05-19T12:56:53.427" v="1842" actId="14826"/>
          <ac:picMkLst>
            <pc:docMk/>
            <pc:sldMk cId="1346372204" sldId="264"/>
            <ac:picMk id="8" creationId="{C12E2F58-7CE9-4C9F-967C-CAAFE8D35D6B}"/>
          </ac:picMkLst>
        </pc:picChg>
      </pc:sldChg>
      <pc:sldChg chg="modSp del">
        <pc:chgData name="Medha Banta" userId="7cf74e2e0d1d8e1c" providerId="LiveId" clId="{96F1850C-DC04-44B1-979B-C891E88DAA8F}" dt="2023-05-19T13:51:34.980" v="5211" actId="2696"/>
        <pc:sldMkLst>
          <pc:docMk/>
          <pc:sldMk cId="920173932" sldId="275"/>
        </pc:sldMkLst>
        <pc:spChg chg="mod">
          <ac:chgData name="Medha Banta" userId="7cf74e2e0d1d8e1c" providerId="LiveId" clId="{96F1850C-DC04-44B1-979B-C891E88DAA8F}" dt="2023-05-19T12:52:20.332" v="1715"/>
          <ac:spMkLst>
            <pc:docMk/>
            <pc:sldMk cId="920173932" sldId="275"/>
            <ac:spMk id="7" creationId="{3942E2BA-3D9C-4A41-A42E-C08CE009D7B6}"/>
          </ac:spMkLst>
        </pc:spChg>
      </pc:sldChg>
      <pc:sldChg chg="modSp mod">
        <pc:chgData name="Medha Banta" userId="7cf74e2e0d1d8e1c" providerId="LiveId" clId="{96F1850C-DC04-44B1-979B-C891E88DAA8F}" dt="2023-05-19T12:52:20.332" v="1715"/>
        <pc:sldMkLst>
          <pc:docMk/>
          <pc:sldMk cId="2243494996" sldId="277"/>
        </pc:sldMkLst>
        <pc:spChg chg="mod">
          <ac:chgData name="Medha Banta" userId="7cf74e2e0d1d8e1c" providerId="LiveId" clId="{96F1850C-DC04-44B1-979B-C891E88DAA8F}" dt="2023-05-19T12:30:49.861" v="722" actId="20577"/>
          <ac:spMkLst>
            <pc:docMk/>
            <pc:sldMk cId="2243494996" sldId="277"/>
            <ac:spMk id="3" creationId="{35E3EA69-4E0E-41BD-8095-A124225A2647}"/>
          </ac:spMkLst>
        </pc:spChg>
        <pc:spChg chg="mod">
          <ac:chgData name="Medha Banta" userId="7cf74e2e0d1d8e1c" providerId="LiveId" clId="{96F1850C-DC04-44B1-979B-C891E88DAA8F}" dt="2023-05-19T12:52:20.332" v="1715"/>
          <ac:spMkLst>
            <pc:docMk/>
            <pc:sldMk cId="2243494996" sldId="277"/>
            <ac:spMk id="4" creationId="{328F602C-7F98-4C02-99D4-ED65E00D66A4}"/>
          </ac:spMkLst>
        </pc:spChg>
      </pc:sldChg>
      <pc:sldChg chg="addSp delSp modSp mod">
        <pc:chgData name="Medha Banta" userId="7cf74e2e0d1d8e1c" providerId="LiveId" clId="{96F1850C-DC04-44B1-979B-C891E88DAA8F}" dt="2023-05-19T13:01:29.202" v="2211" actId="20577"/>
        <pc:sldMkLst>
          <pc:docMk/>
          <pc:sldMk cId="3477453048" sldId="282"/>
        </pc:sldMkLst>
        <pc:spChg chg="mod">
          <ac:chgData name="Medha Banta" userId="7cf74e2e0d1d8e1c" providerId="LiveId" clId="{96F1850C-DC04-44B1-979B-C891E88DAA8F}" dt="2023-05-19T12:52:20.332" v="1715"/>
          <ac:spMkLst>
            <pc:docMk/>
            <pc:sldMk cId="3477453048" sldId="282"/>
            <ac:spMk id="2" creationId="{27A6F7BB-30A8-4980-AD4A-2FB0B53FA6C9}"/>
          </ac:spMkLst>
        </pc:spChg>
        <pc:spChg chg="mod">
          <ac:chgData name="Medha Banta" userId="7cf74e2e0d1d8e1c" providerId="LiveId" clId="{96F1850C-DC04-44B1-979B-C891E88DAA8F}" dt="2023-05-19T13:01:29.202" v="2211" actId="20577"/>
          <ac:spMkLst>
            <pc:docMk/>
            <pc:sldMk cId="3477453048" sldId="282"/>
            <ac:spMk id="3" creationId="{C00F5E8E-AA23-4F53-A19C-6F6BA70BDA9F}"/>
          </ac:spMkLst>
        </pc:spChg>
        <pc:spChg chg="add del mod">
          <ac:chgData name="Medha Banta" userId="7cf74e2e0d1d8e1c" providerId="LiveId" clId="{96F1850C-DC04-44B1-979B-C891E88DAA8F}" dt="2023-05-19T12:17:34.989" v="613" actId="478"/>
          <ac:spMkLst>
            <pc:docMk/>
            <pc:sldMk cId="3477453048" sldId="282"/>
            <ac:spMk id="5" creationId="{AF341993-BA51-CD1C-AC4C-2CBCC28B2673}"/>
          </ac:spMkLst>
        </pc:spChg>
        <pc:spChg chg="add del mod">
          <ac:chgData name="Medha Banta" userId="7cf74e2e0d1d8e1c" providerId="LiveId" clId="{96F1850C-DC04-44B1-979B-C891E88DAA8F}" dt="2023-05-19T12:27:55.261" v="669" actId="478"/>
          <ac:spMkLst>
            <pc:docMk/>
            <pc:sldMk cId="3477453048" sldId="282"/>
            <ac:spMk id="7" creationId="{46B0F178-13F2-E146-4A94-EFA60787A1E0}"/>
          </ac:spMkLst>
        </pc:spChg>
        <pc:spChg chg="del mod">
          <ac:chgData name="Medha Banta" userId="7cf74e2e0d1d8e1c" providerId="LiveId" clId="{96F1850C-DC04-44B1-979B-C891E88DAA8F}" dt="2023-05-19T12:25:51.774" v="617" actId="478"/>
          <ac:spMkLst>
            <pc:docMk/>
            <pc:sldMk cId="3477453048" sldId="282"/>
            <ac:spMk id="8" creationId="{2240B2F9-E3CD-4790-A034-A2B55659D6C2}"/>
          </ac:spMkLst>
        </pc:spChg>
        <pc:spChg chg="add del mod">
          <ac:chgData name="Medha Banta" userId="7cf74e2e0d1d8e1c" providerId="LiveId" clId="{96F1850C-DC04-44B1-979B-C891E88DAA8F}" dt="2023-05-19T12:29:10.138" v="688" actId="478"/>
          <ac:spMkLst>
            <pc:docMk/>
            <pc:sldMk cId="3477453048" sldId="282"/>
            <ac:spMk id="10" creationId="{6FC68A7D-E5E7-F40B-EDCC-88C7AEE3ED3E}"/>
          </ac:spMkLst>
        </pc:spChg>
        <pc:spChg chg="add del mod">
          <ac:chgData name="Medha Banta" userId="7cf74e2e0d1d8e1c" providerId="LiveId" clId="{96F1850C-DC04-44B1-979B-C891E88DAA8F}" dt="2023-05-19T12:31:23.936" v="761" actId="478"/>
          <ac:spMkLst>
            <pc:docMk/>
            <pc:sldMk cId="3477453048" sldId="282"/>
            <ac:spMk id="12" creationId="{815A85E9-E1FE-BCFE-B4DE-CAED14DA15AC}"/>
          </ac:spMkLst>
        </pc:spChg>
        <pc:spChg chg="mod">
          <ac:chgData name="Medha Banta" userId="7cf74e2e0d1d8e1c" providerId="LiveId" clId="{96F1850C-DC04-44B1-979B-C891E88DAA8F}" dt="2023-05-19T12:25:59.835" v="630" actId="20577"/>
          <ac:spMkLst>
            <pc:docMk/>
            <pc:sldMk cId="3477453048" sldId="282"/>
            <ac:spMk id="17" creationId="{8FF7F565-6C73-467A-AD66-158FB42A6A89}"/>
          </ac:spMkLst>
        </pc:spChg>
        <pc:spChg chg="del">
          <ac:chgData name="Medha Banta" userId="7cf74e2e0d1d8e1c" providerId="LiveId" clId="{96F1850C-DC04-44B1-979B-C891E88DAA8F}" dt="2023-05-19T12:26:04.874" v="631" actId="478"/>
          <ac:spMkLst>
            <pc:docMk/>
            <pc:sldMk cId="3477453048" sldId="282"/>
            <ac:spMk id="18" creationId="{99247289-DB03-4DFD-86B5-D0ACB05A79CE}"/>
          </ac:spMkLst>
        </pc:spChg>
        <pc:spChg chg="mod">
          <ac:chgData name="Medha Banta" userId="7cf74e2e0d1d8e1c" providerId="LiveId" clId="{96F1850C-DC04-44B1-979B-C891E88DAA8F}" dt="2023-05-19T12:36:14.619" v="813" actId="2710"/>
          <ac:spMkLst>
            <pc:docMk/>
            <pc:sldMk cId="3477453048" sldId="282"/>
            <ac:spMk id="19" creationId="{FE81C04D-9802-4217-A4CF-6425CA890282}"/>
          </ac:spMkLst>
        </pc:spChg>
        <pc:spChg chg="del">
          <ac:chgData name="Medha Banta" userId="7cf74e2e0d1d8e1c" providerId="LiveId" clId="{96F1850C-DC04-44B1-979B-C891E88DAA8F}" dt="2023-05-19T12:27:53.377" v="668" actId="478"/>
          <ac:spMkLst>
            <pc:docMk/>
            <pc:sldMk cId="3477453048" sldId="282"/>
            <ac:spMk id="20" creationId="{17482830-A464-43C1-8765-91A33F89F87C}"/>
          </ac:spMkLst>
        </pc:spChg>
        <pc:spChg chg="mod">
          <ac:chgData name="Medha Banta" userId="7cf74e2e0d1d8e1c" providerId="LiveId" clId="{96F1850C-DC04-44B1-979B-C891E88DAA8F}" dt="2023-05-19T12:31:04.615" v="735" actId="20577"/>
          <ac:spMkLst>
            <pc:docMk/>
            <pc:sldMk cId="3477453048" sldId="282"/>
            <ac:spMk id="21" creationId="{FBDA733B-C9C9-44C5-A638-06C46EB1FA64}"/>
          </ac:spMkLst>
        </pc:spChg>
        <pc:spChg chg="del">
          <ac:chgData name="Medha Banta" userId="7cf74e2e0d1d8e1c" providerId="LiveId" clId="{96F1850C-DC04-44B1-979B-C891E88DAA8F}" dt="2023-05-19T12:29:07.277" v="687" actId="478"/>
          <ac:spMkLst>
            <pc:docMk/>
            <pc:sldMk cId="3477453048" sldId="282"/>
            <ac:spMk id="22" creationId="{141C1549-1F79-4146-AAAD-CB841423F22C}"/>
          </ac:spMkLst>
        </pc:spChg>
        <pc:spChg chg="mod">
          <ac:chgData name="Medha Banta" userId="7cf74e2e0d1d8e1c" providerId="LiveId" clId="{96F1850C-DC04-44B1-979B-C891E88DAA8F}" dt="2023-05-19T12:36:31.867" v="848" actId="20577"/>
          <ac:spMkLst>
            <pc:docMk/>
            <pc:sldMk cId="3477453048" sldId="282"/>
            <ac:spMk id="29" creationId="{2263A907-6762-4487-B0D6-9B1C3E2CE562}"/>
          </ac:spMkLst>
        </pc:spChg>
        <pc:spChg chg="mod">
          <ac:chgData name="Medha Banta" userId="7cf74e2e0d1d8e1c" providerId="LiveId" clId="{96F1850C-DC04-44B1-979B-C891E88DAA8F}" dt="2023-05-19T12:31:16.334" v="757" actId="20577"/>
          <ac:spMkLst>
            <pc:docMk/>
            <pc:sldMk cId="3477453048" sldId="282"/>
            <ac:spMk id="39" creationId="{04DD7E92-942D-4170-AAA6-DC7CECC94C87}"/>
          </ac:spMkLst>
        </pc:spChg>
        <pc:spChg chg="del">
          <ac:chgData name="Medha Banta" userId="7cf74e2e0d1d8e1c" providerId="LiveId" clId="{96F1850C-DC04-44B1-979B-C891E88DAA8F}" dt="2023-05-19T12:35:43.089" v="801" actId="478"/>
          <ac:spMkLst>
            <pc:docMk/>
            <pc:sldMk cId="3477453048" sldId="282"/>
            <ac:spMk id="40" creationId="{B761B42A-86DD-4B8C-96C2-901F847E273A}"/>
          </ac:spMkLst>
        </pc:spChg>
        <pc:spChg chg="del mod">
          <ac:chgData name="Medha Banta" userId="7cf74e2e0d1d8e1c" providerId="LiveId" clId="{96F1850C-DC04-44B1-979B-C891E88DAA8F}" dt="2023-05-19T12:31:21.504" v="760" actId="478"/>
          <ac:spMkLst>
            <pc:docMk/>
            <pc:sldMk cId="3477453048" sldId="282"/>
            <ac:spMk id="42" creationId="{48D84537-9398-4624-9E89-A5FC79D4E579}"/>
          </ac:spMkLst>
        </pc:spChg>
        <pc:spChg chg="mod">
          <ac:chgData name="Medha Banta" userId="7cf74e2e0d1d8e1c" providerId="LiveId" clId="{96F1850C-DC04-44B1-979B-C891E88DAA8F}" dt="2023-05-19T12:52:20.332" v="1715"/>
          <ac:spMkLst>
            <pc:docMk/>
            <pc:sldMk cId="3477453048" sldId="282"/>
            <ac:spMk id="63" creationId="{22B5CBBF-FB43-46F2-8846-3DF85C26528C}"/>
          </ac:spMkLst>
        </pc:spChg>
        <pc:picChg chg="del">
          <ac:chgData name="Medha Banta" userId="7cf74e2e0d1d8e1c" providerId="LiveId" clId="{96F1850C-DC04-44B1-979B-C891E88DAA8F}" dt="2023-05-19T12:17:30.637" v="611" actId="478"/>
          <ac:picMkLst>
            <pc:docMk/>
            <pc:sldMk cId="3477453048" sldId="282"/>
            <ac:picMk id="27" creationId="{01DB1CE5-092A-4413-B687-6228A91FF2B8}"/>
          </ac:picMkLst>
        </pc:picChg>
        <pc:picChg chg="mod">
          <ac:chgData name="Medha Banta" userId="7cf74e2e0d1d8e1c" providerId="LiveId" clId="{96F1850C-DC04-44B1-979B-C891E88DAA8F}" dt="2023-05-19T12:27:14.606" v="634" actId="14100"/>
          <ac:picMkLst>
            <pc:docMk/>
            <pc:sldMk cId="3477453048" sldId="282"/>
            <ac:picMk id="37" creationId="{30D8DAF6-8E40-432D-8D6F-12BD57D036C7}"/>
          </ac:picMkLst>
        </pc:picChg>
        <pc:picChg chg="add del">
          <ac:chgData name="Medha Banta" userId="7cf74e2e0d1d8e1c" providerId="LiveId" clId="{96F1850C-DC04-44B1-979B-C891E88DAA8F}" dt="2023-05-19T12:17:34.989" v="613" actId="478"/>
          <ac:picMkLst>
            <pc:docMk/>
            <pc:sldMk cId="3477453048" sldId="282"/>
            <ac:picMk id="41" creationId="{1619F958-58B3-4102-8EF1-9CDACDED5844}"/>
          </ac:picMkLst>
        </pc:picChg>
        <pc:picChg chg="mod">
          <ac:chgData name="Medha Banta" userId="7cf74e2e0d1d8e1c" providerId="LiveId" clId="{96F1850C-DC04-44B1-979B-C891E88DAA8F}" dt="2023-05-19T12:28:56.278" v="679" actId="14100"/>
          <ac:picMkLst>
            <pc:docMk/>
            <pc:sldMk cId="3477453048" sldId="282"/>
            <ac:picMk id="44" creationId="{B9EAF022-BD6E-4BFC-9FB6-EB266D40BA26}"/>
          </ac:picMkLst>
        </pc:picChg>
        <pc:picChg chg="mod">
          <ac:chgData name="Medha Banta" userId="7cf74e2e0d1d8e1c" providerId="LiveId" clId="{96F1850C-DC04-44B1-979B-C891E88DAA8F}" dt="2023-05-19T12:17:43.025" v="615" actId="14100"/>
          <ac:picMkLst>
            <pc:docMk/>
            <pc:sldMk cId="3477453048" sldId="282"/>
            <ac:picMk id="48" creationId="{2D065FF9-A019-4557-BD67-2C2970FC0D39}"/>
          </ac:picMkLst>
        </pc:picChg>
        <pc:picChg chg="mod">
          <ac:chgData name="Medha Banta" userId="7cf74e2e0d1d8e1c" providerId="LiveId" clId="{96F1850C-DC04-44B1-979B-C891E88DAA8F}" dt="2023-05-19T12:30:24.968" v="693" actId="14100"/>
          <ac:picMkLst>
            <pc:docMk/>
            <pc:sldMk cId="3477453048" sldId="282"/>
            <ac:picMk id="53" creationId="{1B16E5B5-8363-4AE4-847D-81B076C3A9D7}"/>
          </ac:picMkLst>
        </pc:picChg>
        <pc:picChg chg="mod">
          <ac:chgData name="Medha Banta" userId="7cf74e2e0d1d8e1c" providerId="LiveId" clId="{96F1850C-DC04-44B1-979B-C891E88DAA8F}" dt="2023-05-19T12:35:01.285" v="764" actId="14100"/>
          <ac:picMkLst>
            <pc:docMk/>
            <pc:sldMk cId="3477453048" sldId="282"/>
            <ac:picMk id="56" creationId="{C5B0D194-E130-40D8-8A1B-403544ACA56F}"/>
          </ac:picMkLst>
        </pc:picChg>
      </pc:sldChg>
      <pc:sldChg chg="del">
        <pc:chgData name="Medha Banta" userId="7cf74e2e0d1d8e1c" providerId="LiveId" clId="{96F1850C-DC04-44B1-979B-C891E88DAA8F}" dt="2023-05-19T12:37:30.623" v="849" actId="2696"/>
        <pc:sldMkLst>
          <pc:docMk/>
          <pc:sldMk cId="4176750317" sldId="284"/>
        </pc:sldMkLst>
      </pc:sldChg>
      <pc:sldChg chg="modSp del">
        <pc:chgData name="Medha Banta" userId="7cf74e2e0d1d8e1c" providerId="LiveId" clId="{96F1850C-DC04-44B1-979B-C891E88DAA8F}" dt="2023-05-19T13:52:20.722" v="5213" actId="2696"/>
        <pc:sldMkLst>
          <pc:docMk/>
          <pc:sldMk cId="532911983" sldId="286"/>
        </pc:sldMkLst>
        <pc:spChg chg="mod">
          <ac:chgData name="Medha Banta" userId="7cf74e2e0d1d8e1c" providerId="LiveId" clId="{96F1850C-DC04-44B1-979B-C891E88DAA8F}" dt="2023-05-19T12:52:20.332" v="1715"/>
          <ac:spMkLst>
            <pc:docMk/>
            <pc:sldMk cId="532911983" sldId="286"/>
            <ac:spMk id="34" creationId="{FAED4C67-6AD4-4960-9032-B8D5435CD9D1}"/>
          </ac:spMkLst>
        </pc:spChg>
      </pc:sldChg>
      <pc:sldChg chg="addSp delSp modSp mod">
        <pc:chgData name="Medha Banta" userId="7cf74e2e0d1d8e1c" providerId="LiveId" clId="{96F1850C-DC04-44B1-979B-C891E88DAA8F}" dt="2023-05-19T14:10:53.889" v="5722" actId="1076"/>
        <pc:sldMkLst>
          <pc:docMk/>
          <pc:sldMk cId="2093546800" sldId="288"/>
        </pc:sldMkLst>
        <pc:spChg chg="mod">
          <ac:chgData name="Medha Banta" userId="7cf74e2e0d1d8e1c" providerId="LiveId" clId="{96F1850C-DC04-44B1-979B-C891E88DAA8F}" dt="2023-05-19T13:28:38.109" v="3748" actId="14100"/>
          <ac:spMkLst>
            <pc:docMk/>
            <pc:sldMk cId="2093546800" sldId="288"/>
            <ac:spMk id="2" creationId="{7E9A04E9-DA09-44FE-AB0C-6C47A1A96054}"/>
          </ac:spMkLst>
        </pc:spChg>
        <pc:spChg chg="mod">
          <ac:chgData name="Medha Banta" userId="7cf74e2e0d1d8e1c" providerId="LiveId" clId="{96F1850C-DC04-44B1-979B-C891E88DAA8F}" dt="2023-05-19T13:42:30.561" v="4743" actId="313"/>
          <ac:spMkLst>
            <pc:docMk/>
            <pc:sldMk cId="2093546800" sldId="288"/>
            <ac:spMk id="3" creationId="{70401B87-D33C-416A-984D-8671D8F4CC27}"/>
          </ac:spMkLst>
        </pc:spChg>
        <pc:spChg chg="mod">
          <ac:chgData name="Medha Banta" userId="7cf74e2e0d1d8e1c" providerId="LiveId" clId="{96F1850C-DC04-44B1-979B-C891E88DAA8F}" dt="2023-05-19T13:39:26.436" v="4579" actId="207"/>
          <ac:spMkLst>
            <pc:docMk/>
            <pc:sldMk cId="2093546800" sldId="288"/>
            <ac:spMk id="4" creationId="{6112B864-EA34-40AB-B964-68043DD53E6B}"/>
          </ac:spMkLst>
        </pc:spChg>
        <pc:spChg chg="add del mod">
          <ac:chgData name="Medha Banta" userId="7cf74e2e0d1d8e1c" providerId="LiveId" clId="{96F1850C-DC04-44B1-979B-C891E88DAA8F}" dt="2023-05-19T13:25:46.123" v="3709" actId="21"/>
          <ac:spMkLst>
            <pc:docMk/>
            <pc:sldMk cId="2093546800" sldId="288"/>
            <ac:spMk id="6" creationId="{2D6B8708-31D0-F7AC-A7E3-BB3948DBD462}"/>
          </ac:spMkLst>
        </pc:spChg>
        <pc:spChg chg="add del mod">
          <ac:chgData name="Medha Banta" userId="7cf74e2e0d1d8e1c" providerId="LiveId" clId="{96F1850C-DC04-44B1-979B-C891E88DAA8F}" dt="2023-05-19T13:25:53.662" v="3711" actId="21"/>
          <ac:spMkLst>
            <pc:docMk/>
            <pc:sldMk cId="2093546800" sldId="288"/>
            <ac:spMk id="8" creationId="{114B2417-B67F-DA81-FBFD-7A5D47F41842}"/>
          </ac:spMkLst>
        </pc:spChg>
        <pc:spChg chg="add del mod">
          <ac:chgData name="Medha Banta" userId="7cf74e2e0d1d8e1c" providerId="LiveId" clId="{96F1850C-DC04-44B1-979B-C891E88DAA8F}" dt="2023-05-19T13:25:59.128" v="3713" actId="21"/>
          <ac:spMkLst>
            <pc:docMk/>
            <pc:sldMk cId="2093546800" sldId="288"/>
            <ac:spMk id="10" creationId="{C55608FE-C5E0-4049-2083-BCD66F62F093}"/>
          </ac:spMkLst>
        </pc:spChg>
        <pc:spChg chg="mod">
          <ac:chgData name="Medha Banta" userId="7cf74e2e0d1d8e1c" providerId="LiveId" clId="{96F1850C-DC04-44B1-979B-C891E88DAA8F}" dt="2023-05-19T13:51:27.745" v="5210" actId="1076"/>
          <ac:spMkLst>
            <pc:docMk/>
            <pc:sldMk cId="2093546800" sldId="288"/>
            <ac:spMk id="11" creationId="{0A965D33-D1D3-495D-86C3-87EEFE7AAC3E}"/>
          </ac:spMkLst>
        </pc:spChg>
        <pc:spChg chg="add del mod">
          <ac:chgData name="Medha Banta" userId="7cf74e2e0d1d8e1c" providerId="LiveId" clId="{96F1850C-DC04-44B1-979B-C891E88DAA8F}" dt="2023-05-19T13:40:50.626" v="4648" actId="478"/>
          <ac:spMkLst>
            <pc:docMk/>
            <pc:sldMk cId="2093546800" sldId="288"/>
            <ac:spMk id="13" creationId="{E9B64CA9-44E2-4B01-DA7F-0F6F0718C408}"/>
          </ac:spMkLst>
        </pc:spChg>
        <pc:spChg chg="add del mod">
          <ac:chgData name="Medha Banta" userId="7cf74e2e0d1d8e1c" providerId="LiveId" clId="{96F1850C-DC04-44B1-979B-C891E88DAA8F}" dt="2023-05-19T13:40:50.071" v="4647" actId="767"/>
          <ac:spMkLst>
            <pc:docMk/>
            <pc:sldMk cId="2093546800" sldId="288"/>
            <ac:spMk id="14" creationId="{B19BB916-AB2B-BF78-84A2-EBF08938BB00}"/>
          </ac:spMkLst>
        </pc:spChg>
        <pc:spChg chg="add mod">
          <ac:chgData name="Medha Banta" userId="7cf74e2e0d1d8e1c" providerId="LiveId" clId="{96F1850C-DC04-44B1-979B-C891E88DAA8F}" dt="2023-05-19T13:41:50.690" v="4688" actId="1076"/>
          <ac:spMkLst>
            <pc:docMk/>
            <pc:sldMk cId="2093546800" sldId="288"/>
            <ac:spMk id="15" creationId="{5B48303F-CBA3-9A52-8C03-332103A65AAB}"/>
          </ac:spMkLst>
        </pc:spChg>
        <pc:spChg chg="mod">
          <ac:chgData name="Medha Banta" userId="7cf74e2e0d1d8e1c" providerId="LiveId" clId="{96F1850C-DC04-44B1-979B-C891E88DAA8F}" dt="2023-05-19T13:39:20.879" v="4578" actId="207"/>
          <ac:spMkLst>
            <pc:docMk/>
            <pc:sldMk cId="2093546800" sldId="288"/>
            <ac:spMk id="16" creationId="{26CA3984-64F4-41F9-ADB3-A8EA76C18D01}"/>
          </ac:spMkLst>
        </pc:spChg>
        <pc:spChg chg="mod">
          <ac:chgData name="Medha Banta" userId="7cf74e2e0d1d8e1c" providerId="LiveId" clId="{96F1850C-DC04-44B1-979B-C891E88DAA8F}" dt="2023-05-19T13:40:28.425" v="4640" actId="14100"/>
          <ac:spMkLst>
            <pc:docMk/>
            <pc:sldMk cId="2093546800" sldId="288"/>
            <ac:spMk id="17" creationId="{8931EA0F-F115-41EA-9D85-3F0071898FFC}"/>
          </ac:spMkLst>
        </pc:spChg>
        <pc:spChg chg="add mod">
          <ac:chgData name="Medha Banta" userId="7cf74e2e0d1d8e1c" providerId="LiveId" clId="{96F1850C-DC04-44B1-979B-C891E88DAA8F}" dt="2023-05-19T13:42:05.199" v="4690" actId="1076"/>
          <ac:spMkLst>
            <pc:docMk/>
            <pc:sldMk cId="2093546800" sldId="288"/>
            <ac:spMk id="18" creationId="{9464E43B-3D2A-43BE-8F3A-94E6FEC2C016}"/>
          </ac:spMkLst>
        </pc:spChg>
        <pc:spChg chg="add mod">
          <ac:chgData name="Medha Banta" userId="7cf74e2e0d1d8e1c" providerId="LiveId" clId="{96F1850C-DC04-44B1-979B-C891E88DAA8F}" dt="2023-05-19T14:10:50.002" v="5721" actId="1076"/>
          <ac:spMkLst>
            <pc:docMk/>
            <pc:sldMk cId="2093546800" sldId="288"/>
            <ac:spMk id="19" creationId="{3CC53DC7-239E-F8CF-90F8-B95113326961}"/>
          </ac:spMkLst>
        </pc:spChg>
        <pc:spChg chg="add mod">
          <ac:chgData name="Medha Banta" userId="7cf74e2e0d1d8e1c" providerId="LiveId" clId="{96F1850C-DC04-44B1-979B-C891E88DAA8F}" dt="2023-05-19T14:10:53.889" v="5722" actId="1076"/>
          <ac:spMkLst>
            <pc:docMk/>
            <pc:sldMk cId="2093546800" sldId="288"/>
            <ac:spMk id="20" creationId="{299C6AE4-FD64-255A-5A98-A4AF5B72244A}"/>
          </ac:spMkLst>
        </pc:spChg>
        <pc:spChg chg="mod">
          <ac:chgData name="Medha Banta" userId="7cf74e2e0d1d8e1c" providerId="LiveId" clId="{96F1850C-DC04-44B1-979B-C891E88DAA8F}" dt="2023-05-19T14:10:08.456" v="5598" actId="20577"/>
          <ac:spMkLst>
            <pc:docMk/>
            <pc:sldMk cId="2093546800" sldId="288"/>
            <ac:spMk id="22" creationId="{BB140A3D-0658-46F0-9285-F4C6F5910CF1}"/>
          </ac:spMkLst>
        </pc:spChg>
        <pc:spChg chg="mod">
          <ac:chgData name="Medha Banta" userId="7cf74e2e0d1d8e1c" providerId="LiveId" clId="{96F1850C-DC04-44B1-979B-C891E88DAA8F}" dt="2023-05-19T13:38:56.719" v="4576" actId="14100"/>
          <ac:spMkLst>
            <pc:docMk/>
            <pc:sldMk cId="2093546800" sldId="288"/>
            <ac:spMk id="23" creationId="{F94F95CA-933C-40E4-953C-445FAF350B68}"/>
          </ac:spMkLst>
        </pc:spChg>
        <pc:spChg chg="mod">
          <ac:chgData name="Medha Banta" userId="7cf74e2e0d1d8e1c" providerId="LiveId" clId="{96F1850C-DC04-44B1-979B-C891E88DAA8F}" dt="2023-05-19T13:38:49.476" v="4574" actId="1076"/>
          <ac:spMkLst>
            <pc:docMk/>
            <pc:sldMk cId="2093546800" sldId="288"/>
            <ac:spMk id="24" creationId="{D2976654-8023-44E6-B048-E682BE76C874}"/>
          </ac:spMkLst>
        </pc:spChg>
        <pc:spChg chg="add del mod">
          <ac:chgData name="Medha Banta" userId="7cf74e2e0d1d8e1c" providerId="LiveId" clId="{96F1850C-DC04-44B1-979B-C891E88DAA8F}" dt="2023-05-19T13:44:06.494" v="4886" actId="123"/>
          <ac:spMkLst>
            <pc:docMk/>
            <pc:sldMk cId="2093546800" sldId="288"/>
            <ac:spMk id="25" creationId="{976EB18F-F3F4-475F-9F6C-9900D565D3E2}"/>
          </ac:spMkLst>
        </pc:spChg>
        <pc:spChg chg="mod">
          <ac:chgData name="Medha Banta" userId="7cf74e2e0d1d8e1c" providerId="LiveId" clId="{96F1850C-DC04-44B1-979B-C891E88DAA8F}" dt="2023-05-19T12:52:20.332" v="1715"/>
          <ac:spMkLst>
            <pc:docMk/>
            <pc:sldMk cId="2093546800" sldId="288"/>
            <ac:spMk id="75" creationId="{A8F8D211-2ACA-493C-890C-B7F6B63CB1EF}"/>
          </ac:spMkLst>
        </pc:spChg>
        <pc:picChg chg="mod">
          <ac:chgData name="Medha Banta" userId="7cf74e2e0d1d8e1c" providerId="LiveId" clId="{96F1850C-DC04-44B1-979B-C891E88DAA8F}" dt="2023-05-19T13:25:38.514" v="3707" actId="1076"/>
          <ac:picMkLst>
            <pc:docMk/>
            <pc:sldMk cId="2093546800" sldId="288"/>
            <ac:picMk id="27" creationId="{5CD90D07-4630-4596-9A37-E32D66946C5D}"/>
          </ac:picMkLst>
        </pc:picChg>
        <pc:picChg chg="del mod">
          <ac:chgData name="Medha Banta" userId="7cf74e2e0d1d8e1c" providerId="LiveId" clId="{96F1850C-DC04-44B1-979B-C891E88DAA8F}" dt="2023-05-19T13:25:41.504" v="3708" actId="478"/>
          <ac:picMkLst>
            <pc:docMk/>
            <pc:sldMk cId="2093546800" sldId="288"/>
            <ac:picMk id="29" creationId="{20228EDD-B3AA-4268-BE37-C2A312B19186}"/>
          </ac:picMkLst>
        </pc:picChg>
        <pc:picChg chg="del mod">
          <ac:chgData name="Medha Banta" userId="7cf74e2e0d1d8e1c" providerId="LiveId" clId="{96F1850C-DC04-44B1-979B-C891E88DAA8F}" dt="2023-05-19T13:25:50.819" v="3710" actId="21"/>
          <ac:picMkLst>
            <pc:docMk/>
            <pc:sldMk cId="2093546800" sldId="288"/>
            <ac:picMk id="31" creationId="{CDFA3B0A-891F-401C-802E-5C09285BD640}"/>
          </ac:picMkLst>
        </pc:picChg>
        <pc:picChg chg="del mod">
          <ac:chgData name="Medha Banta" userId="7cf74e2e0d1d8e1c" providerId="LiveId" clId="{96F1850C-DC04-44B1-979B-C891E88DAA8F}" dt="2023-05-19T13:25:55.882" v="3712" actId="21"/>
          <ac:picMkLst>
            <pc:docMk/>
            <pc:sldMk cId="2093546800" sldId="288"/>
            <ac:picMk id="33" creationId="{32C49A1F-8EFF-4110-8B9E-DF32B8DF9F5E}"/>
          </ac:picMkLst>
        </pc:picChg>
      </pc:sldChg>
      <pc:sldChg chg="modSp">
        <pc:chgData name="Medha Banta" userId="7cf74e2e0d1d8e1c" providerId="LiveId" clId="{96F1850C-DC04-44B1-979B-C891E88DAA8F}" dt="2023-05-19T12:52:20.332" v="1715"/>
        <pc:sldMkLst>
          <pc:docMk/>
          <pc:sldMk cId="3242998563" sldId="289"/>
        </pc:sldMkLst>
        <pc:spChg chg="mod">
          <ac:chgData name="Medha Banta" userId="7cf74e2e0d1d8e1c" providerId="LiveId" clId="{96F1850C-DC04-44B1-979B-C891E88DAA8F}" dt="2023-05-19T12:52:20.332" v="1715"/>
          <ac:spMkLst>
            <pc:docMk/>
            <pc:sldMk cId="3242998563" sldId="289"/>
            <ac:spMk id="2" creationId="{BCCAEE93-8585-46D4-A7EC-F184E317CB2E}"/>
          </ac:spMkLst>
        </pc:spChg>
        <pc:spChg chg="mod">
          <ac:chgData name="Medha Banta" userId="7cf74e2e0d1d8e1c" providerId="LiveId" clId="{96F1850C-DC04-44B1-979B-C891E88DAA8F}" dt="2023-05-19T12:52:20.332" v="1715"/>
          <ac:spMkLst>
            <pc:docMk/>
            <pc:sldMk cId="3242998563" sldId="289"/>
            <ac:spMk id="12" creationId="{2257BCF9-933D-4329-B564-4E404B1CAFF6}"/>
          </ac:spMkLst>
        </pc:spChg>
      </pc:sldChg>
      <pc:sldChg chg="del">
        <pc:chgData name="Medha Banta" userId="7cf74e2e0d1d8e1c" providerId="LiveId" clId="{96F1850C-DC04-44B1-979B-C891E88DAA8F}" dt="2023-05-19T12:16:07.740" v="570" actId="2696"/>
        <pc:sldMkLst>
          <pc:docMk/>
          <pc:sldMk cId="4061501268" sldId="290"/>
        </pc:sldMkLst>
      </pc:sldChg>
      <pc:sldChg chg="modSp del">
        <pc:chgData name="Medha Banta" userId="7cf74e2e0d1d8e1c" providerId="LiveId" clId="{96F1850C-DC04-44B1-979B-C891E88DAA8F}" dt="2023-05-19T13:52:28.976" v="5214" actId="2696"/>
        <pc:sldMkLst>
          <pc:docMk/>
          <pc:sldMk cId="4042648556" sldId="291"/>
        </pc:sldMkLst>
        <pc:spChg chg="mod">
          <ac:chgData name="Medha Banta" userId="7cf74e2e0d1d8e1c" providerId="LiveId" clId="{96F1850C-DC04-44B1-979B-C891E88DAA8F}" dt="2023-05-19T12:52:20.332" v="1715"/>
          <ac:spMkLst>
            <pc:docMk/>
            <pc:sldMk cId="4042648556" sldId="291"/>
            <ac:spMk id="50" creationId="{84B61B7E-5114-4B02-895E-18609706A12A}"/>
          </ac:spMkLst>
        </pc:spChg>
      </pc:sldChg>
      <pc:sldChg chg="modSp">
        <pc:chgData name="Medha Banta" userId="7cf74e2e0d1d8e1c" providerId="LiveId" clId="{96F1850C-DC04-44B1-979B-C891E88DAA8F}" dt="2023-05-19T12:52:20.332" v="1715"/>
        <pc:sldMkLst>
          <pc:docMk/>
          <pc:sldMk cId="0" sldId="292"/>
        </pc:sldMkLst>
        <pc:spChg chg="mod">
          <ac:chgData name="Medha Banta" userId="7cf74e2e0d1d8e1c" providerId="LiveId" clId="{96F1850C-DC04-44B1-979B-C891E88DAA8F}" dt="2023-05-19T12:52:20.332" v="1715"/>
          <ac:spMkLst>
            <pc:docMk/>
            <pc:sldMk cId="0" sldId="292"/>
            <ac:spMk id="13" creationId="{00000000-0000-0000-0000-000000000000}"/>
          </ac:spMkLst>
        </pc:spChg>
      </pc:sldChg>
      <pc:sldChg chg="addSp delSp modSp mod">
        <pc:chgData name="Medha Banta" userId="7cf74e2e0d1d8e1c" providerId="LiveId" clId="{96F1850C-DC04-44B1-979B-C891E88DAA8F}" dt="2023-05-19T14:43:05.362" v="5837" actId="1076"/>
        <pc:sldMkLst>
          <pc:docMk/>
          <pc:sldMk cId="0" sldId="293"/>
        </pc:sldMkLst>
        <pc:spChg chg="mod">
          <ac:chgData name="Medha Banta" userId="7cf74e2e0d1d8e1c" providerId="LiveId" clId="{96F1850C-DC04-44B1-979B-C891E88DAA8F}" dt="2023-05-19T13:59:05.541" v="5258" actId="1076"/>
          <ac:spMkLst>
            <pc:docMk/>
            <pc:sldMk cId="0" sldId="293"/>
            <ac:spMk id="2" creationId="{00000000-0000-0000-0000-000000000000}"/>
          </ac:spMkLst>
        </pc:spChg>
        <pc:spChg chg="mod">
          <ac:chgData name="Medha Banta" userId="7cf74e2e0d1d8e1c" providerId="LiveId" clId="{96F1850C-DC04-44B1-979B-C891E88DAA8F}" dt="2023-05-19T12:52:20.332" v="1715"/>
          <ac:spMkLst>
            <pc:docMk/>
            <pc:sldMk cId="0" sldId="293"/>
            <ac:spMk id="13" creationId="{00000000-0000-0000-0000-000000000000}"/>
          </ac:spMkLst>
        </pc:spChg>
        <pc:picChg chg="mod">
          <ac:chgData name="Medha Banta" userId="7cf74e2e0d1d8e1c" providerId="LiveId" clId="{96F1850C-DC04-44B1-979B-C891E88DAA8F}" dt="2023-05-19T14:42:13.414" v="5825" actId="1076"/>
          <ac:picMkLst>
            <pc:docMk/>
            <pc:sldMk cId="0" sldId="293"/>
            <ac:picMk id="4" creationId="{4CE23B8D-27D0-94B6-5D12-9FDEEA89A5E0}"/>
          </ac:picMkLst>
        </pc:picChg>
        <pc:picChg chg="add mod">
          <ac:chgData name="Medha Banta" userId="7cf74e2e0d1d8e1c" providerId="LiveId" clId="{96F1850C-DC04-44B1-979B-C891E88DAA8F}" dt="2023-05-19T14:41:58.859" v="5821" actId="1076"/>
          <ac:picMkLst>
            <pc:docMk/>
            <pc:sldMk cId="0" sldId="293"/>
            <ac:picMk id="5" creationId="{70E63790-357A-EAEA-0D1A-5C4A924DA5EE}"/>
          </ac:picMkLst>
        </pc:picChg>
        <pc:picChg chg="mod">
          <ac:chgData name="Medha Banta" userId="7cf74e2e0d1d8e1c" providerId="LiveId" clId="{96F1850C-DC04-44B1-979B-C891E88DAA8F}" dt="2023-05-19T14:42:48.200" v="5834" actId="1076"/>
          <ac:picMkLst>
            <pc:docMk/>
            <pc:sldMk cId="0" sldId="293"/>
            <ac:picMk id="6" creationId="{713E911E-D525-3E42-955F-71574D798B67}"/>
          </ac:picMkLst>
        </pc:picChg>
        <pc:picChg chg="add mod">
          <ac:chgData name="Medha Banta" userId="7cf74e2e0d1d8e1c" providerId="LiveId" clId="{96F1850C-DC04-44B1-979B-C891E88DAA8F}" dt="2023-05-19T14:29:05.223" v="5767" actId="1076"/>
          <ac:picMkLst>
            <pc:docMk/>
            <pc:sldMk cId="0" sldId="293"/>
            <ac:picMk id="7" creationId="{6422790A-1A7B-FA19-95DE-21CCF34B527D}"/>
          </ac:picMkLst>
        </pc:picChg>
        <pc:picChg chg="add mod">
          <ac:chgData name="Medha Banta" userId="7cf74e2e0d1d8e1c" providerId="LiveId" clId="{96F1850C-DC04-44B1-979B-C891E88DAA8F}" dt="2023-05-19T14:42:36.251" v="5831" actId="1076"/>
          <ac:picMkLst>
            <pc:docMk/>
            <pc:sldMk cId="0" sldId="293"/>
            <ac:picMk id="8" creationId="{FD7D48B0-9345-40D8-C1F6-7B737B9307C0}"/>
          </ac:picMkLst>
        </pc:picChg>
        <pc:picChg chg="add mod">
          <ac:chgData name="Medha Banta" userId="7cf74e2e0d1d8e1c" providerId="LiveId" clId="{96F1850C-DC04-44B1-979B-C891E88DAA8F}" dt="2023-05-19T14:42:40.020" v="5832" actId="1076"/>
          <ac:picMkLst>
            <pc:docMk/>
            <pc:sldMk cId="0" sldId="293"/>
            <ac:picMk id="10" creationId="{8ECA7B09-DB3F-0300-F6BB-E2CBAD23FAE8}"/>
          </ac:picMkLst>
        </pc:picChg>
        <pc:picChg chg="add mod">
          <ac:chgData name="Medha Banta" userId="7cf74e2e0d1d8e1c" providerId="LiveId" clId="{96F1850C-DC04-44B1-979B-C891E88DAA8F}" dt="2023-05-19T14:42:06.974" v="5823" actId="1076"/>
          <ac:picMkLst>
            <pc:docMk/>
            <pc:sldMk cId="0" sldId="293"/>
            <ac:picMk id="11" creationId="{4EFE6413-0D23-91B0-EDD1-B0954449F2F3}"/>
          </ac:picMkLst>
        </pc:picChg>
        <pc:picChg chg="add mod">
          <ac:chgData name="Medha Banta" userId="7cf74e2e0d1d8e1c" providerId="LiveId" clId="{96F1850C-DC04-44B1-979B-C891E88DAA8F}" dt="2023-05-19T14:33:20.088" v="5814" actId="1076"/>
          <ac:picMkLst>
            <pc:docMk/>
            <pc:sldMk cId="0" sldId="293"/>
            <ac:picMk id="12" creationId="{515DEEB5-34B4-D741-B589-B16262D09721}"/>
          </ac:picMkLst>
        </pc:picChg>
        <pc:picChg chg="mod">
          <ac:chgData name="Medha Banta" userId="7cf74e2e0d1d8e1c" providerId="LiveId" clId="{96F1850C-DC04-44B1-979B-C891E88DAA8F}" dt="2023-05-19T14:43:05.362" v="5837" actId="1076"/>
          <ac:picMkLst>
            <pc:docMk/>
            <pc:sldMk cId="0" sldId="293"/>
            <ac:picMk id="14" creationId="{00000000-0000-0000-0000-000000000000}"/>
          </ac:picMkLst>
        </pc:picChg>
        <pc:picChg chg="mod">
          <ac:chgData name="Medha Banta" userId="7cf74e2e0d1d8e1c" providerId="LiveId" clId="{96F1850C-DC04-44B1-979B-C891E88DAA8F}" dt="2023-05-19T14:29:07.853" v="5768" actId="1076"/>
          <ac:picMkLst>
            <pc:docMk/>
            <pc:sldMk cId="0" sldId="293"/>
            <ac:picMk id="15" creationId="{00000000-0000-0000-0000-000000000000}"/>
          </ac:picMkLst>
        </pc:picChg>
        <pc:picChg chg="mod">
          <ac:chgData name="Medha Banta" userId="7cf74e2e0d1d8e1c" providerId="LiveId" clId="{96F1850C-DC04-44B1-979B-C891E88DAA8F}" dt="2023-05-19T13:54:37.281" v="5224" actId="1076"/>
          <ac:picMkLst>
            <pc:docMk/>
            <pc:sldMk cId="0" sldId="293"/>
            <ac:picMk id="16" creationId="{00000000-0000-0000-0000-000000000000}"/>
          </ac:picMkLst>
        </pc:picChg>
        <pc:picChg chg="mod">
          <ac:chgData name="Medha Banta" userId="7cf74e2e0d1d8e1c" providerId="LiveId" clId="{96F1850C-DC04-44B1-979B-C891E88DAA8F}" dt="2023-05-19T14:29:11.064" v="5769" actId="1076"/>
          <ac:picMkLst>
            <pc:docMk/>
            <pc:sldMk cId="0" sldId="293"/>
            <ac:picMk id="17" creationId="{00000000-0000-0000-0000-000000000000}"/>
          </ac:picMkLst>
        </pc:picChg>
        <pc:picChg chg="mod">
          <ac:chgData name="Medha Banta" userId="7cf74e2e0d1d8e1c" providerId="LiveId" clId="{96F1850C-DC04-44B1-979B-C891E88DAA8F}" dt="2023-05-19T14:27:46.442" v="5744" actId="1076"/>
          <ac:picMkLst>
            <pc:docMk/>
            <pc:sldMk cId="0" sldId="293"/>
            <ac:picMk id="18" creationId="{00000000-0000-0000-0000-000000000000}"/>
          </ac:picMkLst>
        </pc:picChg>
        <pc:picChg chg="add del mod">
          <ac:chgData name="Medha Banta" userId="7cf74e2e0d1d8e1c" providerId="LiveId" clId="{96F1850C-DC04-44B1-979B-C891E88DAA8F}" dt="2023-05-19T14:26:47.658" v="5730" actId="21"/>
          <ac:picMkLst>
            <pc:docMk/>
            <pc:sldMk cId="0" sldId="293"/>
            <ac:picMk id="20" creationId="{6CAC445F-290F-0243-801B-89A59AA64A4C}"/>
          </ac:picMkLst>
        </pc:picChg>
        <pc:picChg chg="mod">
          <ac:chgData name="Medha Banta" userId="7cf74e2e0d1d8e1c" providerId="LiveId" clId="{96F1850C-DC04-44B1-979B-C891E88DAA8F}" dt="2023-05-19T14:27:40.679" v="5742" actId="1076"/>
          <ac:picMkLst>
            <pc:docMk/>
            <pc:sldMk cId="0" sldId="293"/>
            <ac:picMk id="21" creationId="{00000000-0000-0000-0000-000000000000}"/>
          </ac:picMkLst>
        </pc:picChg>
        <pc:picChg chg="mod">
          <ac:chgData name="Medha Banta" userId="7cf74e2e0d1d8e1c" providerId="LiveId" clId="{96F1850C-DC04-44B1-979B-C891E88DAA8F}" dt="2023-05-19T14:29:52.912" v="5779" actId="1076"/>
          <ac:picMkLst>
            <pc:docMk/>
            <pc:sldMk cId="0" sldId="293"/>
            <ac:picMk id="22" creationId="{00000000-0000-0000-0000-000000000000}"/>
          </ac:picMkLst>
        </pc:picChg>
        <pc:picChg chg="mod">
          <ac:chgData name="Medha Banta" userId="7cf74e2e0d1d8e1c" providerId="LiveId" clId="{96F1850C-DC04-44B1-979B-C891E88DAA8F}" dt="2023-05-19T14:27:05.174" v="5735" actId="14100"/>
          <ac:picMkLst>
            <pc:docMk/>
            <pc:sldMk cId="0" sldId="293"/>
            <ac:picMk id="23" creationId="{00000000-0000-0000-0000-000000000000}"/>
          </ac:picMkLst>
        </pc:picChg>
        <pc:picChg chg="mod">
          <ac:chgData name="Medha Banta" userId="7cf74e2e0d1d8e1c" providerId="LiveId" clId="{96F1850C-DC04-44B1-979B-C891E88DAA8F}" dt="2023-05-19T14:42:50.660" v="5835" actId="1076"/>
          <ac:picMkLst>
            <pc:docMk/>
            <pc:sldMk cId="0" sldId="293"/>
            <ac:picMk id="24" creationId="{00000000-0000-0000-0000-000000000000}"/>
          </ac:picMkLst>
        </pc:picChg>
        <pc:picChg chg="mod">
          <ac:chgData name="Medha Banta" userId="7cf74e2e0d1d8e1c" providerId="LiveId" clId="{96F1850C-DC04-44B1-979B-C891E88DAA8F}" dt="2023-05-19T14:28:59.555" v="5765" actId="1076"/>
          <ac:picMkLst>
            <pc:docMk/>
            <pc:sldMk cId="0" sldId="293"/>
            <ac:picMk id="25" creationId="{00000000-0000-0000-0000-000000000000}"/>
          </ac:picMkLst>
        </pc:picChg>
        <pc:picChg chg="mod">
          <ac:chgData name="Medha Banta" userId="7cf74e2e0d1d8e1c" providerId="LiveId" clId="{96F1850C-DC04-44B1-979B-C891E88DAA8F}" dt="2023-05-19T14:29:02.086" v="5766" actId="1076"/>
          <ac:picMkLst>
            <pc:docMk/>
            <pc:sldMk cId="0" sldId="293"/>
            <ac:picMk id="26" creationId="{00000000-0000-0000-0000-000000000000}"/>
          </ac:picMkLst>
        </pc:picChg>
        <pc:picChg chg="mod">
          <ac:chgData name="Medha Banta" userId="7cf74e2e0d1d8e1c" providerId="LiveId" clId="{96F1850C-DC04-44B1-979B-C891E88DAA8F}" dt="2023-05-19T14:32:42.001" v="5806" actId="1076"/>
          <ac:picMkLst>
            <pc:docMk/>
            <pc:sldMk cId="0" sldId="293"/>
            <ac:picMk id="27" creationId="{00000000-0000-0000-0000-000000000000}"/>
          </ac:picMkLst>
        </pc:picChg>
        <pc:picChg chg="add mod">
          <ac:chgData name="Medha Banta" userId="7cf74e2e0d1d8e1c" providerId="LiveId" clId="{96F1850C-DC04-44B1-979B-C891E88DAA8F}" dt="2023-05-19T14:42:09.583" v="5824" actId="1076"/>
          <ac:picMkLst>
            <pc:docMk/>
            <pc:sldMk cId="0" sldId="293"/>
            <ac:picMk id="29" creationId="{AC1D6128-278D-7BC2-2873-10093447B14F}"/>
          </ac:picMkLst>
        </pc:picChg>
        <pc:picChg chg="add mod">
          <ac:chgData name="Medha Banta" userId="7cf74e2e0d1d8e1c" providerId="LiveId" clId="{96F1850C-DC04-44B1-979B-C891E88DAA8F}" dt="2023-05-19T14:32:36.556" v="5805" actId="1076"/>
          <ac:picMkLst>
            <pc:docMk/>
            <pc:sldMk cId="0" sldId="293"/>
            <ac:picMk id="31" creationId="{0FBA8033-98A8-24E3-4894-A2569F24FC2A}"/>
          </ac:picMkLst>
        </pc:picChg>
        <pc:picChg chg="add mod">
          <ac:chgData name="Medha Banta" userId="7cf74e2e0d1d8e1c" providerId="LiveId" clId="{96F1850C-DC04-44B1-979B-C891E88DAA8F}" dt="2023-05-19T14:41:55.163" v="5820" actId="1076"/>
          <ac:picMkLst>
            <pc:docMk/>
            <pc:sldMk cId="0" sldId="293"/>
            <ac:picMk id="33" creationId="{68DB8E08-300E-E52F-F344-D4B441E3A4E0}"/>
          </ac:picMkLst>
        </pc:picChg>
        <pc:picChg chg="mod">
          <ac:chgData name="Medha Banta" userId="7cf74e2e0d1d8e1c" providerId="LiveId" clId="{96F1850C-DC04-44B1-979B-C891E88DAA8F}" dt="2023-05-19T14:29:44.796" v="5777" actId="1076"/>
          <ac:picMkLst>
            <pc:docMk/>
            <pc:sldMk cId="0" sldId="293"/>
            <ac:picMk id="1026" creationId="{00000000-0000-0000-0000-000000000000}"/>
          </ac:picMkLst>
        </pc:picChg>
        <pc:picChg chg="mod">
          <ac:chgData name="Medha Banta" userId="7cf74e2e0d1d8e1c" providerId="LiveId" clId="{96F1850C-DC04-44B1-979B-C891E88DAA8F}" dt="2023-05-19T14:42:44.780" v="5833" actId="1076"/>
          <ac:picMkLst>
            <pc:docMk/>
            <pc:sldMk cId="0" sldId="293"/>
            <ac:picMk id="1027" creationId="{00000000-0000-0000-0000-000000000000}"/>
          </ac:picMkLst>
        </pc:picChg>
        <pc:picChg chg="mod">
          <ac:chgData name="Medha Banta" userId="7cf74e2e0d1d8e1c" providerId="LiveId" clId="{96F1850C-DC04-44B1-979B-C891E88DAA8F}" dt="2023-05-19T13:55:16.807" v="5235" actId="1076"/>
          <ac:picMkLst>
            <pc:docMk/>
            <pc:sldMk cId="0" sldId="293"/>
            <ac:picMk id="1028" creationId="{00000000-0000-0000-0000-000000000000}"/>
          </ac:picMkLst>
        </pc:picChg>
        <pc:picChg chg="mod">
          <ac:chgData name="Medha Banta" userId="7cf74e2e0d1d8e1c" providerId="LiveId" clId="{96F1850C-DC04-44B1-979B-C891E88DAA8F}" dt="2023-05-19T14:42:54.247" v="5836" actId="1076"/>
          <ac:picMkLst>
            <pc:docMk/>
            <pc:sldMk cId="0" sldId="293"/>
            <ac:picMk id="1029" creationId="{00000000-0000-0000-0000-000000000000}"/>
          </ac:picMkLst>
        </pc:picChg>
      </pc:sldChg>
      <pc:sldChg chg="modSp mod">
        <pc:chgData name="Medha Banta" userId="7cf74e2e0d1d8e1c" providerId="LiveId" clId="{96F1850C-DC04-44B1-979B-C891E88DAA8F}" dt="2023-05-19T12:52:20.332" v="1715"/>
        <pc:sldMkLst>
          <pc:docMk/>
          <pc:sldMk cId="1041989584" sldId="294"/>
        </pc:sldMkLst>
        <pc:spChg chg="mod">
          <ac:chgData name="Medha Banta" userId="7cf74e2e0d1d8e1c" providerId="LiveId" clId="{96F1850C-DC04-44B1-979B-C891E88DAA8F}" dt="2023-05-19T12:52:20.332" v="1715"/>
          <ac:spMkLst>
            <pc:docMk/>
            <pc:sldMk cId="1041989584" sldId="294"/>
            <ac:spMk id="13" creationId="{C4C8B64A-4A8F-49AC-8FFD-F77027504BB8}"/>
          </ac:spMkLst>
        </pc:spChg>
        <pc:spChg chg="mod">
          <ac:chgData name="Medha Banta" userId="7cf74e2e0d1d8e1c" providerId="LiveId" clId="{96F1850C-DC04-44B1-979B-C891E88DAA8F}" dt="2023-05-19T12:52:20.332" v="1715"/>
          <ac:spMkLst>
            <pc:docMk/>
            <pc:sldMk cId="1041989584" sldId="294"/>
            <ac:spMk id="16" creationId="{132464A3-3E5F-48B8-B31E-ADBC93CE3D57}"/>
          </ac:spMkLst>
        </pc:spChg>
        <pc:spChg chg="mod">
          <ac:chgData name="Medha Banta" userId="7cf74e2e0d1d8e1c" providerId="LiveId" clId="{96F1850C-DC04-44B1-979B-C891E88DAA8F}" dt="2023-05-19T12:39:10.567" v="882" actId="20577"/>
          <ac:spMkLst>
            <pc:docMk/>
            <pc:sldMk cId="1041989584" sldId="294"/>
            <ac:spMk id="17" creationId="{46F49477-491E-44C5-B6BD-B2FE1B0F3A53}"/>
          </ac:spMkLst>
        </pc:spChg>
      </pc:sldChg>
      <pc:sldChg chg="add del">
        <pc:chgData name="Medha Banta" userId="7cf74e2e0d1d8e1c" providerId="LiveId" clId="{96F1850C-DC04-44B1-979B-C891E88DAA8F}" dt="2023-05-19T12:40:10.149" v="884" actId="2890"/>
        <pc:sldMkLst>
          <pc:docMk/>
          <pc:sldMk cId="529873527" sldId="295"/>
        </pc:sldMkLst>
      </pc:sldChg>
      <pc:sldChg chg="modSp add mod">
        <pc:chgData name="Medha Banta" userId="7cf74e2e0d1d8e1c" providerId="LiveId" clId="{96F1850C-DC04-44B1-979B-C891E88DAA8F}" dt="2023-05-19T13:12:57.832" v="3464" actId="1076"/>
        <pc:sldMkLst>
          <pc:docMk/>
          <pc:sldMk cId="4011846939" sldId="295"/>
        </pc:sldMkLst>
        <pc:spChg chg="mod">
          <ac:chgData name="Medha Banta" userId="7cf74e2e0d1d8e1c" providerId="LiveId" clId="{96F1850C-DC04-44B1-979B-C891E88DAA8F}" dt="2023-05-19T12:59:03.758" v="1899" actId="20577"/>
          <ac:spMkLst>
            <pc:docMk/>
            <pc:sldMk cId="4011846939" sldId="295"/>
            <ac:spMk id="2" creationId="{537E1C88-627C-4655-A4FB-0BB02EDB078A}"/>
          </ac:spMkLst>
        </pc:spChg>
        <pc:spChg chg="mod">
          <ac:chgData name="Medha Banta" userId="7cf74e2e0d1d8e1c" providerId="LiveId" clId="{96F1850C-DC04-44B1-979B-C891E88DAA8F}" dt="2023-05-19T13:12:53.905" v="3463" actId="1076"/>
          <ac:spMkLst>
            <pc:docMk/>
            <pc:sldMk cId="4011846939" sldId="295"/>
            <ac:spMk id="3" creationId="{033634FE-ADF0-4BC3-A0A9-447EA9DD096B}"/>
          </ac:spMkLst>
        </pc:spChg>
        <pc:spChg chg="mod">
          <ac:chgData name="Medha Banta" userId="7cf74e2e0d1d8e1c" providerId="LiveId" clId="{96F1850C-DC04-44B1-979B-C891E88DAA8F}" dt="2023-05-19T13:12:57.832" v="3464" actId="1076"/>
          <ac:spMkLst>
            <pc:docMk/>
            <pc:sldMk cId="4011846939" sldId="295"/>
            <ac:spMk id="4" creationId="{851BBE95-4C29-EF57-6A4A-95CE70ECDE84}"/>
          </ac:spMkLst>
        </pc:spChg>
        <pc:picChg chg="mod">
          <ac:chgData name="Medha Banta" userId="7cf74e2e0d1d8e1c" providerId="LiveId" clId="{96F1850C-DC04-44B1-979B-C891E88DAA8F}" dt="2023-05-19T13:08:32.987" v="2809" actId="14826"/>
          <ac:picMkLst>
            <pc:docMk/>
            <pc:sldMk cId="4011846939" sldId="295"/>
            <ac:picMk id="8" creationId="{C12E2F58-7CE9-4C9F-967C-CAAFE8D35D6B}"/>
          </ac:picMkLst>
        </pc:picChg>
      </pc:sldChg>
      <pc:sldChg chg="modSp add mod">
        <pc:chgData name="Medha Banta" userId="7cf74e2e0d1d8e1c" providerId="LiveId" clId="{96F1850C-DC04-44B1-979B-C891E88DAA8F}" dt="2023-05-19T13:25:08.352" v="3705" actId="14826"/>
        <pc:sldMkLst>
          <pc:docMk/>
          <pc:sldMk cId="2244200411" sldId="296"/>
        </pc:sldMkLst>
        <pc:spChg chg="mod">
          <ac:chgData name="Medha Banta" userId="7cf74e2e0d1d8e1c" providerId="LiveId" clId="{96F1850C-DC04-44B1-979B-C891E88DAA8F}" dt="2023-05-19T13:13:41.531" v="3468" actId="1076"/>
          <ac:spMkLst>
            <pc:docMk/>
            <pc:sldMk cId="2244200411" sldId="296"/>
            <ac:spMk id="2" creationId="{537E1C88-627C-4655-A4FB-0BB02EDB078A}"/>
          </ac:spMkLst>
        </pc:spChg>
        <pc:spChg chg="mod">
          <ac:chgData name="Medha Banta" userId="7cf74e2e0d1d8e1c" providerId="LiveId" clId="{96F1850C-DC04-44B1-979B-C891E88DAA8F}" dt="2023-05-19T13:13:45.183" v="3469" actId="1076"/>
          <ac:spMkLst>
            <pc:docMk/>
            <pc:sldMk cId="2244200411" sldId="296"/>
            <ac:spMk id="3" creationId="{033634FE-ADF0-4BC3-A0A9-447EA9DD096B}"/>
          </ac:spMkLst>
        </pc:spChg>
        <pc:spChg chg="mod">
          <ac:chgData name="Medha Banta" userId="7cf74e2e0d1d8e1c" providerId="LiveId" clId="{96F1850C-DC04-44B1-979B-C891E88DAA8F}" dt="2023-05-19T13:22:38.404" v="3682" actId="20577"/>
          <ac:spMkLst>
            <pc:docMk/>
            <pc:sldMk cId="2244200411" sldId="296"/>
            <ac:spMk id="4" creationId="{851BBE95-4C29-EF57-6A4A-95CE70ECDE84}"/>
          </ac:spMkLst>
        </pc:spChg>
        <pc:picChg chg="mod">
          <ac:chgData name="Medha Banta" userId="7cf74e2e0d1d8e1c" providerId="LiveId" clId="{96F1850C-DC04-44B1-979B-C891E88DAA8F}" dt="2023-05-19T13:25:08.352" v="3705" actId="14826"/>
          <ac:picMkLst>
            <pc:docMk/>
            <pc:sldMk cId="2244200411" sldId="296"/>
            <ac:picMk id="8" creationId="{C12E2F58-7CE9-4C9F-967C-CAAFE8D35D6B}"/>
          </ac:picMkLst>
        </pc:picChg>
      </pc:sldChg>
      <pc:sldChg chg="add del replId">
        <pc:chgData name="Medha Banta" userId="7cf74e2e0d1d8e1c" providerId="LiveId" clId="{96F1850C-DC04-44B1-979B-C891E88DAA8F}" dt="2023-05-19T12:40:10.149" v="884" actId="2890"/>
        <pc:sldMkLst>
          <pc:docMk/>
          <pc:sldMk cId="3566598634" sldId="296"/>
        </pc:sldMkLst>
      </pc:sldChg>
      <pc:sldChg chg="add del replId">
        <pc:chgData name="Medha Banta" userId="7cf74e2e0d1d8e1c" providerId="LiveId" clId="{96F1850C-DC04-44B1-979B-C891E88DAA8F}" dt="2023-05-19T12:40:10.149" v="884" actId="2890"/>
        <pc:sldMkLst>
          <pc:docMk/>
          <pc:sldMk cId="3552521122" sldId="297"/>
        </pc:sldMkLst>
      </pc:sldChg>
      <pc:sldChg chg="add del replId">
        <pc:chgData name="Medha Banta" userId="7cf74e2e0d1d8e1c" providerId="LiveId" clId="{96F1850C-DC04-44B1-979B-C891E88DAA8F}" dt="2023-05-19T12:40:10.149" v="884" actId="2890"/>
        <pc:sldMkLst>
          <pc:docMk/>
          <pc:sldMk cId="2083782464" sldId="298"/>
        </pc:sldMkLst>
      </pc:sldChg>
      <pc:sldChg chg="add del replId">
        <pc:chgData name="Medha Banta" userId="7cf74e2e0d1d8e1c" providerId="LiveId" clId="{96F1850C-DC04-44B1-979B-C891E88DAA8F}" dt="2023-05-19T12:40:10.149" v="884" actId="2890"/>
        <pc:sldMkLst>
          <pc:docMk/>
          <pc:sldMk cId="146985772" sldId="299"/>
        </pc:sldMkLst>
      </pc:sldChg>
      <pc:sldChg chg="add del replId">
        <pc:chgData name="Medha Banta" userId="7cf74e2e0d1d8e1c" providerId="LiveId" clId="{96F1850C-DC04-44B1-979B-C891E88DAA8F}" dt="2023-05-19T12:40:10.149" v="884" actId="2890"/>
        <pc:sldMkLst>
          <pc:docMk/>
          <pc:sldMk cId="1373112255" sldId="300"/>
        </pc:sldMkLst>
      </pc:sldChg>
      <pc:sldChg chg="add del replId">
        <pc:chgData name="Medha Banta" userId="7cf74e2e0d1d8e1c" providerId="LiveId" clId="{96F1850C-DC04-44B1-979B-C891E88DAA8F}" dt="2023-05-19T12:40:10.149" v="884" actId="2890"/>
        <pc:sldMkLst>
          <pc:docMk/>
          <pc:sldMk cId="2294543435" sldId="301"/>
        </pc:sldMkLst>
      </pc:sldChg>
      <pc:sldChg chg="add del replId">
        <pc:chgData name="Medha Banta" userId="7cf74e2e0d1d8e1c" providerId="LiveId" clId="{96F1850C-DC04-44B1-979B-C891E88DAA8F}" dt="2023-05-19T12:40:10.149" v="884" actId="2890"/>
        <pc:sldMkLst>
          <pc:docMk/>
          <pc:sldMk cId="3982203292" sldId="302"/>
        </pc:sldMkLst>
      </pc:sldChg>
      <pc:sldChg chg="add del replId">
        <pc:chgData name="Medha Banta" userId="7cf74e2e0d1d8e1c" providerId="LiveId" clId="{96F1850C-DC04-44B1-979B-C891E88DAA8F}" dt="2023-05-19T12:40:10.149" v="884" actId="2890"/>
        <pc:sldMkLst>
          <pc:docMk/>
          <pc:sldMk cId="588380777" sldId="303"/>
        </pc:sldMkLst>
      </pc:sldChg>
      <pc:sldChg chg="add del replId">
        <pc:chgData name="Medha Banta" userId="7cf74e2e0d1d8e1c" providerId="LiveId" clId="{96F1850C-DC04-44B1-979B-C891E88DAA8F}" dt="2023-05-19T12:40:10.149" v="884" actId="2890"/>
        <pc:sldMkLst>
          <pc:docMk/>
          <pc:sldMk cId="3179464077" sldId="304"/>
        </pc:sldMkLst>
      </pc:sldChg>
      <pc:sldChg chg="add del replId">
        <pc:chgData name="Medha Banta" userId="7cf74e2e0d1d8e1c" providerId="LiveId" clId="{96F1850C-DC04-44B1-979B-C891E88DAA8F}" dt="2023-05-19T12:40:10.149" v="884" actId="2890"/>
        <pc:sldMkLst>
          <pc:docMk/>
          <pc:sldMk cId="1659490218" sldId="305"/>
        </pc:sldMkLst>
      </pc:sldChg>
      <pc:sldChg chg="add del replId">
        <pc:chgData name="Medha Banta" userId="7cf74e2e0d1d8e1c" providerId="LiveId" clId="{96F1850C-DC04-44B1-979B-C891E88DAA8F}" dt="2023-05-19T12:40:10.149" v="884" actId="2890"/>
        <pc:sldMkLst>
          <pc:docMk/>
          <pc:sldMk cId="2419053331" sldId="306"/>
        </pc:sldMkLst>
      </pc:sldChg>
      <pc:sldChg chg="add del replId">
        <pc:chgData name="Medha Banta" userId="7cf74e2e0d1d8e1c" providerId="LiveId" clId="{96F1850C-DC04-44B1-979B-C891E88DAA8F}" dt="2023-05-19T12:40:10.149" v="884" actId="2890"/>
        <pc:sldMkLst>
          <pc:docMk/>
          <pc:sldMk cId="2394418461" sldId="307"/>
        </pc:sldMkLst>
      </pc:sldChg>
      <pc:sldChg chg="add del replId">
        <pc:chgData name="Medha Banta" userId="7cf74e2e0d1d8e1c" providerId="LiveId" clId="{96F1850C-DC04-44B1-979B-C891E88DAA8F}" dt="2023-05-19T12:40:10.149" v="884" actId="2890"/>
        <pc:sldMkLst>
          <pc:docMk/>
          <pc:sldMk cId="3869146832" sldId="308"/>
        </pc:sldMkLst>
      </pc:sldChg>
      <pc:sldMasterChg chg="delSldLayout">
        <pc:chgData name="Medha Banta" userId="7cf74e2e0d1d8e1c" providerId="LiveId" clId="{96F1850C-DC04-44B1-979B-C891E88DAA8F}" dt="2023-05-19T13:52:20.722" v="5213" actId="2696"/>
        <pc:sldMasterMkLst>
          <pc:docMk/>
          <pc:sldMasterMk cId="5626905" sldId="2147484083"/>
        </pc:sldMasterMkLst>
        <pc:sldLayoutChg chg="del">
          <pc:chgData name="Medha Banta" userId="7cf74e2e0d1d8e1c" providerId="LiveId" clId="{96F1850C-DC04-44B1-979B-C891E88DAA8F}" dt="2023-05-19T13:23:59.424" v="3683" actId="2696"/>
          <pc:sldLayoutMkLst>
            <pc:docMk/>
            <pc:sldMasterMk cId="5626905" sldId="2147484083"/>
            <pc:sldLayoutMk cId="2845651277" sldId="2147484097"/>
          </pc:sldLayoutMkLst>
        </pc:sldLayoutChg>
        <pc:sldLayoutChg chg="del">
          <pc:chgData name="Medha Banta" userId="7cf74e2e0d1d8e1c" providerId="LiveId" clId="{96F1850C-DC04-44B1-979B-C891E88DAA8F}" dt="2023-05-19T13:51:34.980" v="5211" actId="2696"/>
          <pc:sldLayoutMkLst>
            <pc:docMk/>
            <pc:sldMasterMk cId="5626905" sldId="2147484083"/>
            <pc:sldLayoutMk cId="2231199358" sldId="2147484100"/>
          </pc:sldLayoutMkLst>
        </pc:sldLayoutChg>
        <pc:sldLayoutChg chg="del">
          <pc:chgData name="Medha Banta" userId="7cf74e2e0d1d8e1c" providerId="LiveId" clId="{96F1850C-DC04-44B1-979B-C891E88DAA8F}" dt="2023-05-19T13:52:20.722" v="5213" actId="2696"/>
          <pc:sldLayoutMkLst>
            <pc:docMk/>
            <pc:sldMasterMk cId="5626905" sldId="2147484083"/>
            <pc:sldLayoutMk cId="2594929537" sldId="2147484102"/>
          </pc:sldLayoutMkLst>
        </pc:sldLayoutChg>
      </pc:sldMasterChg>
      <pc:sldMasterChg chg="modSldLayout">
        <pc:chgData name="Medha Banta" userId="7cf74e2e0d1d8e1c" providerId="LiveId" clId="{96F1850C-DC04-44B1-979B-C891E88DAA8F}" dt="2023-05-19T12:52:18.735" v="1714"/>
        <pc:sldMasterMkLst>
          <pc:docMk/>
          <pc:sldMasterMk cId="2994659985" sldId="2147484103"/>
        </pc:sldMasterMkLst>
        <pc:sldLayoutChg chg="addSp">
          <pc:chgData name="Medha Banta" userId="7cf74e2e0d1d8e1c" providerId="LiveId" clId="{96F1850C-DC04-44B1-979B-C891E88DAA8F}" dt="2023-05-19T12:52:18.735" v="1714"/>
          <pc:sldLayoutMkLst>
            <pc:docMk/>
            <pc:sldMasterMk cId="2994659985" sldId="2147484103"/>
            <pc:sldLayoutMk cId="3817463866" sldId="2147484104"/>
          </pc:sldLayoutMkLst>
          <pc:spChg chg="add">
            <ac:chgData name="Medha Banta" userId="7cf74e2e0d1d8e1c" providerId="LiveId" clId="{96F1850C-DC04-44B1-979B-C891E88DAA8F}" dt="2023-05-19T12:52:18.735" v="1714"/>
            <ac:spMkLst>
              <pc:docMk/>
              <pc:sldMasterMk cId="2994659985" sldId="2147484103"/>
              <pc:sldLayoutMk cId="3817463866" sldId="2147484104"/>
              <ac:spMk id="7" creationId="{27DB769B-9226-1485-F6DA-D367E6C47175}"/>
            </ac:spMkLst>
          </pc:spChg>
        </pc:sldLayoutChg>
        <pc:sldLayoutChg chg="addSp">
          <pc:chgData name="Medha Banta" userId="7cf74e2e0d1d8e1c" providerId="LiveId" clId="{96F1850C-DC04-44B1-979B-C891E88DAA8F}" dt="2023-05-19T12:52:18.735" v="1714"/>
          <pc:sldLayoutMkLst>
            <pc:docMk/>
            <pc:sldMasterMk cId="2994659985" sldId="2147484103"/>
            <pc:sldLayoutMk cId="1456067424" sldId="2147484105"/>
          </pc:sldLayoutMkLst>
          <pc:spChg chg="add">
            <ac:chgData name="Medha Banta" userId="7cf74e2e0d1d8e1c" providerId="LiveId" clId="{96F1850C-DC04-44B1-979B-C891E88DAA8F}" dt="2023-05-19T12:52:18.735" v="1714"/>
            <ac:spMkLst>
              <pc:docMk/>
              <pc:sldMasterMk cId="2994659985" sldId="2147484103"/>
              <pc:sldLayoutMk cId="1456067424" sldId="2147484105"/>
              <ac:spMk id="7" creationId="{F4A4B87E-793C-1D02-0F10-49BA83D632D8}"/>
            </ac:spMkLst>
          </pc:spChg>
          <pc:spChg chg="add">
            <ac:chgData name="Medha Banta" userId="7cf74e2e0d1d8e1c" providerId="LiveId" clId="{96F1850C-DC04-44B1-979B-C891E88DAA8F}" dt="2023-05-19T12:52:18.735" v="1714"/>
            <ac:spMkLst>
              <pc:docMk/>
              <pc:sldMasterMk cId="2994659985" sldId="2147484103"/>
              <pc:sldLayoutMk cId="1456067424" sldId="2147484105"/>
              <ac:spMk id="8" creationId="{45E9092F-BC53-6029-C8D7-132C20724C65}"/>
            </ac:spMkLst>
          </pc:spChg>
          <pc:spChg chg="add">
            <ac:chgData name="Medha Banta" userId="7cf74e2e0d1d8e1c" providerId="LiveId" clId="{96F1850C-DC04-44B1-979B-C891E88DAA8F}" dt="2023-05-19T12:52:18.735" v="1714"/>
            <ac:spMkLst>
              <pc:docMk/>
              <pc:sldMasterMk cId="2994659985" sldId="2147484103"/>
              <pc:sldLayoutMk cId="1456067424" sldId="2147484105"/>
              <ac:spMk id="9" creationId="{E3852224-9B0F-76A1-23B4-FF94A695B937}"/>
            </ac:spMkLst>
          </pc:spChg>
        </pc:sldLayoutChg>
      </pc:sldMasterChg>
    </pc:docChg>
  </pc:docChgLst>
  <pc:docChgLst>
    <pc:chgData name="Medha Banta" userId="7cf74e2e0d1d8e1c" providerId="LiveId" clId="{BA580E9E-7904-49A4-AA7F-53F964B3FF9C}"/>
    <pc:docChg chg="modSld">
      <pc:chgData name="Medha Banta" userId="7cf74e2e0d1d8e1c" providerId="LiveId" clId="{BA580E9E-7904-49A4-AA7F-53F964B3FF9C}" dt="2022-12-14T09:29:52.329" v="33" actId="1076"/>
      <pc:docMkLst>
        <pc:docMk/>
      </pc:docMkLst>
      <pc:sldChg chg="addSp modSp mod">
        <pc:chgData name="Medha Banta" userId="7cf74e2e0d1d8e1c" providerId="LiveId" clId="{BA580E9E-7904-49A4-AA7F-53F964B3FF9C}" dt="2022-12-14T09:29:52.329" v="33" actId="1076"/>
        <pc:sldMkLst>
          <pc:docMk/>
          <pc:sldMk cId="0" sldId="293"/>
        </pc:sldMkLst>
        <pc:picChg chg="add mod">
          <ac:chgData name="Medha Banta" userId="7cf74e2e0d1d8e1c" providerId="LiveId" clId="{BA580E9E-7904-49A4-AA7F-53F964B3FF9C}" dt="2022-12-14T09:29:26.956" v="26" actId="1076"/>
          <ac:picMkLst>
            <pc:docMk/>
            <pc:sldMk cId="0" sldId="293"/>
            <ac:picMk id="4" creationId="{4CE23B8D-27D0-94B6-5D12-9FDEEA89A5E0}"/>
          </ac:picMkLst>
        </pc:picChg>
        <pc:picChg chg="add mod">
          <ac:chgData name="Medha Banta" userId="7cf74e2e0d1d8e1c" providerId="LiveId" clId="{BA580E9E-7904-49A4-AA7F-53F964B3FF9C}" dt="2022-12-14T09:29:47.065" v="32" actId="1076"/>
          <ac:picMkLst>
            <pc:docMk/>
            <pc:sldMk cId="0" sldId="293"/>
            <ac:picMk id="6" creationId="{713E911E-D525-3E42-955F-71574D798B67}"/>
          </ac:picMkLst>
        </pc:picChg>
        <pc:picChg chg="mod">
          <ac:chgData name="Medha Banta" userId="7cf74e2e0d1d8e1c" providerId="LiveId" clId="{BA580E9E-7904-49A4-AA7F-53F964B3FF9C}" dt="2022-12-14T09:29:52.329" v="33" actId="1076"/>
          <ac:picMkLst>
            <pc:docMk/>
            <pc:sldMk cId="0" sldId="293"/>
            <ac:picMk id="14" creationId="{00000000-0000-0000-0000-000000000000}"/>
          </ac:picMkLst>
        </pc:picChg>
        <pc:picChg chg="mod">
          <ac:chgData name="Medha Banta" userId="7cf74e2e0d1d8e1c" providerId="LiveId" clId="{BA580E9E-7904-49A4-AA7F-53F964B3FF9C}" dt="2022-12-14T09:29:42.112" v="31" actId="1076"/>
          <ac:picMkLst>
            <pc:docMk/>
            <pc:sldMk cId="0" sldId="293"/>
            <ac:picMk id="15" creationId="{00000000-0000-0000-0000-000000000000}"/>
          </ac:picMkLst>
        </pc:picChg>
        <pc:picChg chg="mod">
          <ac:chgData name="Medha Banta" userId="7cf74e2e0d1d8e1c" providerId="LiveId" clId="{BA580E9E-7904-49A4-AA7F-53F964B3FF9C}" dt="2022-12-14T09:28:42.328" v="16" actId="1076"/>
          <ac:picMkLst>
            <pc:docMk/>
            <pc:sldMk cId="0" sldId="293"/>
            <ac:picMk id="18" creationId="{00000000-0000-0000-0000-000000000000}"/>
          </ac:picMkLst>
        </pc:picChg>
        <pc:picChg chg="mod">
          <ac:chgData name="Medha Banta" userId="7cf74e2e0d1d8e1c" providerId="LiveId" clId="{BA580E9E-7904-49A4-AA7F-53F964B3FF9C}" dt="2022-12-14T09:28:45.456" v="17" actId="1076"/>
          <ac:picMkLst>
            <pc:docMk/>
            <pc:sldMk cId="0" sldId="293"/>
            <ac:picMk id="21" creationId="{00000000-0000-0000-0000-000000000000}"/>
          </ac:picMkLst>
        </pc:picChg>
        <pc:picChg chg="mod">
          <ac:chgData name="Medha Banta" userId="7cf74e2e0d1d8e1c" providerId="LiveId" clId="{BA580E9E-7904-49A4-AA7F-53F964B3FF9C}" dt="2022-12-14T09:29:05.953" v="23" actId="1076"/>
          <ac:picMkLst>
            <pc:docMk/>
            <pc:sldMk cId="0" sldId="293"/>
            <ac:picMk id="22" creationId="{00000000-0000-0000-0000-000000000000}"/>
          </ac:picMkLst>
        </pc:picChg>
        <pc:picChg chg="mod">
          <ac:chgData name="Medha Banta" userId="7cf74e2e0d1d8e1c" providerId="LiveId" clId="{BA580E9E-7904-49A4-AA7F-53F964B3FF9C}" dt="2022-12-14T09:28:35.336" v="14" actId="1076"/>
          <ac:picMkLst>
            <pc:docMk/>
            <pc:sldMk cId="0" sldId="293"/>
            <ac:picMk id="24" creationId="{00000000-0000-0000-0000-000000000000}"/>
          </ac:picMkLst>
        </pc:picChg>
        <pc:picChg chg="mod">
          <ac:chgData name="Medha Banta" userId="7cf74e2e0d1d8e1c" providerId="LiveId" clId="{BA580E9E-7904-49A4-AA7F-53F964B3FF9C}" dt="2022-12-14T09:29:20.076" v="25" actId="1076"/>
          <ac:picMkLst>
            <pc:docMk/>
            <pc:sldMk cId="0" sldId="293"/>
            <ac:picMk id="27" creationId="{00000000-0000-0000-0000-000000000000}"/>
          </ac:picMkLst>
        </pc:picChg>
        <pc:picChg chg="mod">
          <ac:chgData name="Medha Banta" userId="7cf74e2e0d1d8e1c" providerId="LiveId" clId="{BA580E9E-7904-49A4-AA7F-53F964B3FF9C}" dt="2022-12-14T09:26:38.693" v="0" actId="14100"/>
          <ac:picMkLst>
            <pc:docMk/>
            <pc:sldMk cId="0" sldId="293"/>
            <ac:picMk id="1026" creationId="{00000000-0000-0000-0000-000000000000}"/>
          </ac:picMkLst>
        </pc:picChg>
        <pc:picChg chg="mod">
          <ac:chgData name="Medha Banta" userId="7cf74e2e0d1d8e1c" providerId="LiveId" clId="{BA580E9E-7904-49A4-AA7F-53F964B3FF9C}" dt="2022-12-14T09:27:02.081" v="6" actId="14100"/>
          <ac:picMkLst>
            <pc:docMk/>
            <pc:sldMk cId="0" sldId="293"/>
            <ac:picMk id="1027" creationId="{00000000-0000-0000-0000-000000000000}"/>
          </ac:picMkLst>
        </pc:picChg>
        <pc:picChg chg="mod">
          <ac:chgData name="Medha Banta" userId="7cf74e2e0d1d8e1c" providerId="LiveId" clId="{BA580E9E-7904-49A4-AA7F-53F964B3FF9C}" dt="2022-12-14T09:29:00.696" v="21" actId="1076"/>
          <ac:picMkLst>
            <pc:docMk/>
            <pc:sldMk cId="0" sldId="293"/>
            <ac:picMk id="102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7939C-241D-4FDC-8DE8-4EE3F462EE22}" type="datetimeFigureOut">
              <a:rPr lang="en-US" smtClean="0"/>
              <a:pPr/>
              <a:t>5/24/2023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AF473-2665-42A7-89E3-C7BA7EB58D12}" type="slidenum">
              <a:rPr lang="en-US" smtClean="0"/>
              <a:pPr/>
              <a:t>‹#›</a:t>
            </a:fld>
            <a:endParaRPr lang="en-US" dirty="0"/>
          </a:p>
        </p:txBody>
      </p:sp>
    </p:spTree>
    <p:extLst>
      <p:ext uri="{BB962C8B-B14F-4D97-AF65-F5344CB8AC3E}">
        <p14:creationId xmlns:p14="http://schemas.microsoft.com/office/powerpoint/2010/main" val="69354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5BAF473-2665-42A7-89E3-C7BA7EB58D12}" type="slidenum">
              <a:rPr lang="en-US" smtClean="0"/>
              <a:pPr/>
              <a:t>2</a:t>
            </a:fld>
            <a:endParaRPr lang="en-US" dirty="0"/>
          </a:p>
        </p:txBody>
      </p:sp>
    </p:spTree>
    <p:extLst>
      <p:ext uri="{BB962C8B-B14F-4D97-AF65-F5344CB8AC3E}">
        <p14:creationId xmlns:p14="http://schemas.microsoft.com/office/powerpoint/2010/main" val="328168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5BAF473-2665-42A7-89E3-C7BA7EB58D12}" type="slidenum">
              <a:rPr lang="en-US" smtClean="0"/>
              <a:pPr/>
              <a:t>6</a:t>
            </a:fld>
            <a:endParaRPr lang="en-US" dirty="0"/>
          </a:p>
        </p:txBody>
      </p:sp>
    </p:spTree>
    <p:extLst>
      <p:ext uri="{BB962C8B-B14F-4D97-AF65-F5344CB8AC3E}">
        <p14:creationId xmlns:p14="http://schemas.microsoft.com/office/powerpoint/2010/main" val="292090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5BAF473-2665-42A7-89E3-C7BA7EB58D12}" type="slidenum">
              <a:rPr lang="en-US" smtClean="0"/>
              <a:pPr/>
              <a:t>12</a:t>
            </a:fld>
            <a:endParaRPr lang="en-US" dirty="0"/>
          </a:p>
        </p:txBody>
      </p:sp>
    </p:spTree>
    <p:extLst>
      <p:ext uri="{BB962C8B-B14F-4D97-AF65-F5344CB8AC3E}">
        <p14:creationId xmlns:p14="http://schemas.microsoft.com/office/powerpoint/2010/main" val="297367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5BAF473-2665-42A7-89E3-C7BA7EB58D12}" type="slidenum">
              <a:rPr lang="en-US" smtClean="0"/>
              <a:pPr/>
              <a:t>13</a:t>
            </a:fld>
            <a:endParaRPr lang="en-US" dirty="0"/>
          </a:p>
        </p:txBody>
      </p:sp>
    </p:spTree>
    <p:extLst>
      <p:ext uri="{BB962C8B-B14F-4D97-AF65-F5344CB8AC3E}">
        <p14:creationId xmlns:p14="http://schemas.microsoft.com/office/powerpoint/2010/main" val="212608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5BAF473-2665-42A7-89E3-C7BA7EB58D12}" type="slidenum">
              <a:rPr lang="en-US" smtClean="0"/>
              <a:pPr/>
              <a:t>14</a:t>
            </a:fld>
            <a:endParaRPr lang="en-US" dirty="0"/>
          </a:p>
        </p:txBody>
      </p:sp>
    </p:spTree>
    <p:extLst>
      <p:ext uri="{BB962C8B-B14F-4D97-AF65-F5344CB8AC3E}">
        <p14:creationId xmlns:p14="http://schemas.microsoft.com/office/powerpoint/2010/main" val="3350864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D0BF3A0-E170-4F51-86B1-528A9BD889CA}" type="datetimeFigureOut">
              <a:rPr lang="en-IN" smtClean="0"/>
              <a:pPr/>
              <a:t>24-05-2023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67B323E-B015-4D7B-98E3-92751A203E66}" type="slidenum">
              <a:rPr lang="en-IN" smtClean="0"/>
              <a:pPr/>
              <a:t>‹#›</a:t>
            </a:fld>
            <a:endParaRPr lang="en-IN" dirty="0"/>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2E4D83-E0F7-4CC0-B502-4AF59C0DC8C4}"/>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677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7/29/20XX</a:t>
            </a:r>
          </a:p>
        </p:txBody>
      </p:sp>
      <p:sp>
        <p:nvSpPr>
          <p:cNvPr id="5" name="Footer Placeholder 4"/>
          <p:cNvSpPr>
            <a:spLocks noGrp="1"/>
          </p:cNvSpPr>
          <p:nvPr>
            <p:ph type="ftr" sz="quarter" idx="11"/>
          </p:nvPr>
        </p:nvSpPr>
        <p:spPr/>
        <p:txBody>
          <a:bodyPr/>
          <a:lstStyle/>
          <a:p>
            <a:r>
              <a:rPr lang="en-US" dirty="0"/>
              <a:t>Employee orientation</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9267813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7/29/20XX</a:t>
            </a:r>
          </a:p>
        </p:txBody>
      </p:sp>
      <p:sp>
        <p:nvSpPr>
          <p:cNvPr id="5" name="Footer Placeholder 4"/>
          <p:cNvSpPr>
            <a:spLocks noGrp="1"/>
          </p:cNvSpPr>
          <p:nvPr>
            <p:ph type="ftr" sz="quarter" idx="11"/>
          </p:nvPr>
        </p:nvSpPr>
        <p:spPr/>
        <p:txBody>
          <a:bodyPr/>
          <a:lstStyle/>
          <a:p>
            <a:r>
              <a:rPr lang="en-US" dirty="0"/>
              <a:t>Employee orientation</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31579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am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b="1">
                <a:solidFill>
                  <a:schemeClr val="accent4"/>
                </a:solidFill>
              </a:defRPr>
            </a:lvl1pPr>
          </a:lstStyle>
          <a:p>
            <a:r>
              <a:rPr lang="en-US"/>
              <a:t>Click to edit Master title style</a:t>
            </a:r>
          </a:p>
        </p:txBody>
      </p:sp>
      <p:sp>
        <p:nvSpPr>
          <p:cNvPr id="6" name="Picture Placeholder 15">
            <a:extLst>
              <a:ext uri="{FF2B5EF4-FFF2-40B4-BE49-F238E27FC236}">
                <a16:creationId xmlns:a16="http://schemas.microsoft.com/office/drawing/2014/main" id="{A74BA5A7-7918-4C65-BAAB-14B3A1E2B4E4}"/>
              </a:ext>
            </a:extLst>
          </p:cNvPr>
          <p:cNvSpPr>
            <a:spLocks noGrp="1"/>
          </p:cNvSpPr>
          <p:nvPr>
            <p:ph type="pic" sz="quarter" idx="42"/>
          </p:nvPr>
        </p:nvSpPr>
        <p:spPr>
          <a:xfrm>
            <a:off x="152161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Click icon to add picture</a:t>
            </a:r>
            <a:endParaRPr lang="en-ZA" dirty="0"/>
          </a:p>
        </p:txBody>
      </p:sp>
      <p:sp>
        <p:nvSpPr>
          <p:cNvPr id="7" name="Picture Placeholder 15">
            <a:extLst>
              <a:ext uri="{FF2B5EF4-FFF2-40B4-BE49-F238E27FC236}">
                <a16:creationId xmlns:a16="http://schemas.microsoft.com/office/drawing/2014/main" id="{0C5DF728-AFC5-467F-86BF-45BBD7787257}"/>
              </a:ext>
            </a:extLst>
          </p:cNvPr>
          <p:cNvSpPr>
            <a:spLocks noGrp="1"/>
          </p:cNvSpPr>
          <p:nvPr>
            <p:ph type="pic" sz="quarter" idx="43"/>
          </p:nvPr>
        </p:nvSpPr>
        <p:spPr>
          <a:xfrm>
            <a:off x="407938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Click icon to add picture</a:t>
            </a:r>
            <a:endParaRPr lang="en-ZA" dirty="0"/>
          </a:p>
        </p:txBody>
      </p:sp>
      <p:sp>
        <p:nvSpPr>
          <p:cNvPr id="8" name="Picture Placeholder 15">
            <a:extLst>
              <a:ext uri="{FF2B5EF4-FFF2-40B4-BE49-F238E27FC236}">
                <a16:creationId xmlns:a16="http://schemas.microsoft.com/office/drawing/2014/main" id="{BBFE7B80-0990-424B-A099-BFECB5508302}"/>
              </a:ext>
            </a:extLst>
          </p:cNvPr>
          <p:cNvSpPr>
            <a:spLocks noGrp="1"/>
          </p:cNvSpPr>
          <p:nvPr>
            <p:ph type="pic" sz="quarter" idx="44"/>
          </p:nvPr>
        </p:nvSpPr>
        <p:spPr>
          <a:xfrm>
            <a:off x="663715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Click icon to add picture</a:t>
            </a:r>
            <a:endParaRPr lang="en-ZA" dirty="0"/>
          </a:p>
        </p:txBody>
      </p:sp>
      <p:sp>
        <p:nvSpPr>
          <p:cNvPr id="9" name="Picture Placeholder 15">
            <a:extLst>
              <a:ext uri="{FF2B5EF4-FFF2-40B4-BE49-F238E27FC236}">
                <a16:creationId xmlns:a16="http://schemas.microsoft.com/office/drawing/2014/main" id="{5B4A0F3D-F23F-4072-9FF5-6CFE888CE1E0}"/>
              </a:ext>
            </a:extLst>
          </p:cNvPr>
          <p:cNvSpPr>
            <a:spLocks noGrp="1"/>
          </p:cNvSpPr>
          <p:nvPr>
            <p:ph type="pic" sz="quarter" idx="45"/>
          </p:nvPr>
        </p:nvSpPr>
        <p:spPr>
          <a:xfrm>
            <a:off x="919492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Click icon to add picture</a:t>
            </a:r>
            <a:endParaRPr lang="en-ZA" dirty="0"/>
          </a:p>
        </p:txBody>
      </p:sp>
      <p:sp>
        <p:nvSpPr>
          <p:cNvPr id="11" name="Text Placeholder 8">
            <a:extLst>
              <a:ext uri="{FF2B5EF4-FFF2-40B4-BE49-F238E27FC236}">
                <a16:creationId xmlns:a16="http://schemas.microsoft.com/office/drawing/2014/main" id="{14F97182-060B-42D4-9BD6-AADEBB4691F8}"/>
              </a:ext>
            </a:extLst>
          </p:cNvPr>
          <p:cNvSpPr>
            <a:spLocks noGrp="1"/>
          </p:cNvSpPr>
          <p:nvPr>
            <p:ph type="body" sz="quarter" idx="33" hasCustomPrompt="1"/>
          </p:nvPr>
        </p:nvSpPr>
        <p:spPr>
          <a:xfrm>
            <a:off x="1214950"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2" name="Text Placeholder 8">
            <a:extLst>
              <a:ext uri="{FF2B5EF4-FFF2-40B4-BE49-F238E27FC236}">
                <a16:creationId xmlns:a16="http://schemas.microsoft.com/office/drawing/2014/main" id="{0C32DCEC-D4CF-4F91-ABA7-22726A1E9925}"/>
              </a:ext>
            </a:extLst>
          </p:cNvPr>
          <p:cNvSpPr>
            <a:spLocks noGrp="1"/>
          </p:cNvSpPr>
          <p:nvPr>
            <p:ph type="body" sz="quarter" idx="46" hasCustomPrompt="1"/>
          </p:nvPr>
        </p:nvSpPr>
        <p:spPr>
          <a:xfrm>
            <a:off x="1214950"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6" name="Text Placeholder 8">
            <a:extLst>
              <a:ext uri="{FF2B5EF4-FFF2-40B4-BE49-F238E27FC236}">
                <a16:creationId xmlns:a16="http://schemas.microsoft.com/office/drawing/2014/main" id="{04BECAB1-5EBD-4BC7-8F7A-8B4CA80746C4}"/>
              </a:ext>
            </a:extLst>
          </p:cNvPr>
          <p:cNvSpPr>
            <a:spLocks noGrp="1"/>
          </p:cNvSpPr>
          <p:nvPr>
            <p:ph type="body" sz="quarter" idx="47" hasCustomPrompt="1"/>
          </p:nvPr>
        </p:nvSpPr>
        <p:spPr>
          <a:xfrm>
            <a:off x="3764623"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17" name="Text Placeholder 8">
            <a:extLst>
              <a:ext uri="{FF2B5EF4-FFF2-40B4-BE49-F238E27FC236}">
                <a16:creationId xmlns:a16="http://schemas.microsoft.com/office/drawing/2014/main" id="{8D671F83-5A25-4513-86E5-FFBF3BF3106F}"/>
              </a:ext>
            </a:extLst>
          </p:cNvPr>
          <p:cNvSpPr>
            <a:spLocks noGrp="1"/>
          </p:cNvSpPr>
          <p:nvPr>
            <p:ph type="body" sz="quarter" idx="48" hasCustomPrompt="1"/>
          </p:nvPr>
        </p:nvSpPr>
        <p:spPr>
          <a:xfrm>
            <a:off x="3764623"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19" name="Text Placeholder 8">
            <a:extLst>
              <a:ext uri="{FF2B5EF4-FFF2-40B4-BE49-F238E27FC236}">
                <a16:creationId xmlns:a16="http://schemas.microsoft.com/office/drawing/2014/main" id="{F6EE3639-A148-489C-A695-7EA2313AEF3B}"/>
              </a:ext>
            </a:extLst>
          </p:cNvPr>
          <p:cNvSpPr>
            <a:spLocks noGrp="1"/>
          </p:cNvSpPr>
          <p:nvPr>
            <p:ph type="body" sz="quarter" idx="49" hasCustomPrompt="1"/>
          </p:nvPr>
        </p:nvSpPr>
        <p:spPr>
          <a:xfrm>
            <a:off x="6314296"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0" name="Text Placeholder 8">
            <a:extLst>
              <a:ext uri="{FF2B5EF4-FFF2-40B4-BE49-F238E27FC236}">
                <a16:creationId xmlns:a16="http://schemas.microsoft.com/office/drawing/2014/main" id="{BB55BB21-9247-450C-9A9D-D2AD9161E10F}"/>
              </a:ext>
            </a:extLst>
          </p:cNvPr>
          <p:cNvSpPr>
            <a:spLocks noGrp="1"/>
          </p:cNvSpPr>
          <p:nvPr>
            <p:ph type="body" sz="quarter" idx="50" hasCustomPrompt="1"/>
          </p:nvPr>
        </p:nvSpPr>
        <p:spPr>
          <a:xfrm>
            <a:off x="6314296"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2" name="Text Placeholder 8">
            <a:extLst>
              <a:ext uri="{FF2B5EF4-FFF2-40B4-BE49-F238E27FC236}">
                <a16:creationId xmlns:a16="http://schemas.microsoft.com/office/drawing/2014/main" id="{934A7F7B-4591-45E6-AF17-EC81162B7336}"/>
              </a:ext>
            </a:extLst>
          </p:cNvPr>
          <p:cNvSpPr>
            <a:spLocks noGrp="1"/>
          </p:cNvSpPr>
          <p:nvPr>
            <p:ph type="body" sz="quarter" idx="51" hasCustomPrompt="1"/>
          </p:nvPr>
        </p:nvSpPr>
        <p:spPr>
          <a:xfrm>
            <a:off x="8863969" y="4624131"/>
            <a:ext cx="2105186" cy="365125"/>
          </a:xfrm>
        </p:spPr>
        <p:txBody>
          <a:bodyPr/>
          <a:lstStyle>
            <a:lvl1pPr marL="0" indent="0" algn="ctr">
              <a:buFont typeface="Arial" panose="020B0604020202020204" pitchFamily="34" charset="0"/>
              <a:buNone/>
              <a:defRPr sz="1800" b="1">
                <a:solidFill>
                  <a:schemeClr val="accent1"/>
                </a:solidFill>
                <a:latin typeface="+mj-lt"/>
              </a:defRPr>
            </a:lvl1pPr>
          </a:lstStyle>
          <a:p>
            <a:pPr lvl="0"/>
            <a:r>
              <a:rPr lang="en-US"/>
              <a:t>Name</a:t>
            </a:r>
            <a:endParaRPr lang="en-ZA"/>
          </a:p>
        </p:txBody>
      </p:sp>
      <p:sp>
        <p:nvSpPr>
          <p:cNvPr id="23" name="Text Placeholder 8">
            <a:extLst>
              <a:ext uri="{FF2B5EF4-FFF2-40B4-BE49-F238E27FC236}">
                <a16:creationId xmlns:a16="http://schemas.microsoft.com/office/drawing/2014/main" id="{730702B6-2129-4FAB-8868-58B59C11FFCD}"/>
              </a:ext>
            </a:extLst>
          </p:cNvPr>
          <p:cNvSpPr>
            <a:spLocks noGrp="1"/>
          </p:cNvSpPr>
          <p:nvPr>
            <p:ph type="body" sz="quarter" idx="52" hasCustomPrompt="1"/>
          </p:nvPr>
        </p:nvSpPr>
        <p:spPr>
          <a:xfrm>
            <a:off x="8863969" y="4993009"/>
            <a:ext cx="2105186" cy="365125"/>
          </a:xfrm>
        </p:spPr>
        <p:txBody>
          <a:bodyPr>
            <a:normAutofit/>
          </a:bodyPr>
          <a:lstStyle>
            <a:lvl1pPr marL="0" indent="0" algn="ctr">
              <a:buFont typeface="Arial" panose="020B0604020202020204" pitchFamily="34" charset="0"/>
              <a:buNone/>
              <a:defRPr sz="1200">
                <a:solidFill>
                  <a:schemeClr val="accent4"/>
                </a:solidFill>
                <a:latin typeface="+mj-lt"/>
              </a:defRPr>
            </a:lvl1pPr>
          </a:lstStyle>
          <a:p>
            <a:pPr lvl="0"/>
            <a:r>
              <a:rPr lang="en-US"/>
              <a:t>Title</a:t>
            </a:r>
            <a:endParaRPr lang="en-ZA"/>
          </a:p>
        </p:txBody>
      </p:sp>
      <p:sp>
        <p:nvSpPr>
          <p:cNvPr id="24" name="Date Placeholder 4">
            <a:extLst>
              <a:ext uri="{FF2B5EF4-FFF2-40B4-BE49-F238E27FC236}">
                <a16:creationId xmlns:a16="http://schemas.microsoft.com/office/drawing/2014/main" id="{AD0AC7DB-F500-41DA-8326-3ED61B33F924}"/>
              </a:ext>
            </a:extLst>
          </p:cNvPr>
          <p:cNvSpPr>
            <a:spLocks noGrp="1"/>
          </p:cNvSpPr>
          <p:nvPr>
            <p:ph type="dt" sz="half" idx="10"/>
          </p:nvPr>
        </p:nvSpPr>
        <p:spPr>
          <a:xfrm>
            <a:off x="838200" y="6356350"/>
            <a:ext cx="2743200" cy="365125"/>
          </a:xfrm>
        </p:spPr>
        <p:txBody>
          <a:bodyPr/>
          <a:lstStyle>
            <a:lvl1pPr>
              <a:defRPr sz="900">
                <a:solidFill>
                  <a:schemeClr val="accent5">
                    <a:lumMod val="75000"/>
                  </a:schemeClr>
                </a:solidFill>
              </a:defRPr>
            </a:lvl1pPr>
          </a:lstStyle>
          <a:p>
            <a:r>
              <a:rPr lang="en-US" dirty="0"/>
              <a:t>7/29/20XX</a:t>
            </a:r>
          </a:p>
        </p:txBody>
      </p:sp>
      <p:sp>
        <p:nvSpPr>
          <p:cNvPr id="25" name="Footer Placeholder 5">
            <a:extLst>
              <a:ext uri="{FF2B5EF4-FFF2-40B4-BE49-F238E27FC236}">
                <a16:creationId xmlns:a16="http://schemas.microsoft.com/office/drawing/2014/main" id="{798612DF-528A-42D7-8634-25EFF61598DF}"/>
              </a:ext>
            </a:extLst>
          </p:cNvPr>
          <p:cNvSpPr>
            <a:spLocks noGrp="1"/>
          </p:cNvSpPr>
          <p:nvPr>
            <p:ph type="ftr" sz="quarter" idx="11"/>
          </p:nvPr>
        </p:nvSpPr>
        <p:spPr>
          <a:xfrm>
            <a:off x="4038600" y="6356350"/>
            <a:ext cx="4114800" cy="365125"/>
          </a:xfrm>
        </p:spPr>
        <p:txBody>
          <a:bodyPr/>
          <a:lstStyle>
            <a:lvl1pPr>
              <a:defRPr sz="900">
                <a:solidFill>
                  <a:schemeClr val="accent5">
                    <a:lumMod val="75000"/>
                  </a:schemeClr>
                </a:solidFill>
              </a:defRPr>
            </a:lvl1pPr>
          </a:lstStyle>
          <a:p>
            <a:r>
              <a:rPr lang="en-US" dirty="0"/>
              <a:t>Employee orientation</a:t>
            </a:r>
          </a:p>
        </p:txBody>
      </p:sp>
      <p:sp>
        <p:nvSpPr>
          <p:cNvPr id="26" name="Slide Number Placeholder 6">
            <a:extLst>
              <a:ext uri="{FF2B5EF4-FFF2-40B4-BE49-F238E27FC236}">
                <a16:creationId xmlns:a16="http://schemas.microsoft.com/office/drawing/2014/main" id="{1E3817B4-A707-4ACC-9CAC-E32B5E0A4F0B}"/>
              </a:ext>
            </a:extLst>
          </p:cNvPr>
          <p:cNvSpPr>
            <a:spLocks noGrp="1"/>
          </p:cNvSpPr>
          <p:nvPr>
            <p:ph type="sldNum" sz="quarter" idx="12"/>
          </p:nvPr>
        </p:nvSpPr>
        <p:spPr>
          <a:xfrm>
            <a:off x="8610600" y="6356350"/>
            <a:ext cx="2743200" cy="365125"/>
          </a:xfrm>
        </p:spPr>
        <p:txBody>
          <a:bodyPr/>
          <a:lstStyle>
            <a:lvl1pPr>
              <a:defRPr sz="900">
                <a:solidFill>
                  <a:schemeClr val="accent5">
                    <a:lumMod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801353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 and four images">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CCBC51-CB80-441C-9628-70A3BFA8C31A}"/>
              </a:ext>
            </a:extLst>
          </p:cNvPr>
          <p:cNvSpPr/>
          <p:nvPr userDrawn="1"/>
        </p:nvSpPr>
        <p:spPr>
          <a:xfrm>
            <a:off x="0" y="3429000"/>
            <a:ext cx="48768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90D749F-1509-46B1-B8ED-3506AC084799}"/>
              </a:ext>
            </a:extLst>
          </p:cNvPr>
          <p:cNvSpPr/>
          <p:nvPr userDrawn="1"/>
        </p:nvSpPr>
        <p:spPr>
          <a:xfrm>
            <a:off x="0" y="1"/>
            <a:ext cx="48768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838200" y="365125"/>
            <a:ext cx="3200400" cy="2621139"/>
          </a:xfrm>
        </p:spPr>
        <p:txBody>
          <a:bodyPr anchor="b"/>
          <a:lstStyle>
            <a:lvl1pPr algn="l">
              <a:defRPr b="1">
                <a:solidFill>
                  <a:schemeClr val="accent4"/>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6073368" y="21314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1</a:t>
            </a:r>
            <a:endParaRPr lang="en-ZA"/>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8924518" y="21314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2</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074118" y="48746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3</a:t>
            </a:r>
            <a:endParaRPr lang="en-ZA"/>
          </a:p>
        </p:txBody>
      </p:sp>
      <p:sp>
        <p:nvSpPr>
          <p:cNvPr id="15" name="Text Placeholder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8919318" y="4874657"/>
            <a:ext cx="2105186" cy="365126"/>
          </a:xfrm>
        </p:spPr>
        <p:txBody>
          <a:bodyPr/>
          <a:lstStyle>
            <a:lvl1pPr marL="0" indent="0" algn="ctr">
              <a:buFont typeface="Arial" panose="020B0604020202020204" pitchFamily="34" charset="0"/>
              <a:buNone/>
              <a:defRPr sz="1800" b="1">
                <a:solidFill>
                  <a:schemeClr val="accent2"/>
                </a:solidFill>
                <a:latin typeface="+mj-lt"/>
              </a:defRPr>
            </a:lvl1pPr>
          </a:lstStyle>
          <a:p>
            <a:pPr lvl="0"/>
            <a:r>
              <a:rPr lang="en-US"/>
              <a:t>Bullet 4</a:t>
            </a:r>
            <a:endParaRPr lang="en-ZA"/>
          </a:p>
        </p:txBody>
      </p:sp>
      <p:sp>
        <p:nvSpPr>
          <p:cNvPr id="21" name="Online Image Placeholder 20">
            <a:extLst>
              <a:ext uri="{FF2B5EF4-FFF2-40B4-BE49-F238E27FC236}">
                <a16:creationId xmlns:a16="http://schemas.microsoft.com/office/drawing/2014/main" id="{D25CFAE9-00ED-42E0-BC9A-37BA858979B3}"/>
              </a:ext>
            </a:extLst>
          </p:cNvPr>
          <p:cNvSpPr>
            <a:spLocks noGrp="1"/>
          </p:cNvSpPr>
          <p:nvPr>
            <p:ph type="clipArt" sz="quarter" idx="48"/>
          </p:nvPr>
        </p:nvSpPr>
        <p:spPr>
          <a:xfrm>
            <a:off x="6387961" y="643469"/>
            <a:ext cx="1476375" cy="1474788"/>
          </a:xfrm>
        </p:spPr>
        <p:txBody>
          <a:bodyPr>
            <a:normAutofit/>
          </a:bodyPr>
          <a:lstStyle>
            <a:lvl1pPr>
              <a:defRPr sz="1600"/>
            </a:lvl1pPr>
          </a:lstStyle>
          <a:p>
            <a:r>
              <a:rPr lang="en-US" dirty="0"/>
              <a:t>Click icon to add online image</a:t>
            </a:r>
          </a:p>
        </p:txBody>
      </p:sp>
      <p:sp>
        <p:nvSpPr>
          <p:cNvPr id="22" name="Online Image Placeholder 20">
            <a:extLst>
              <a:ext uri="{FF2B5EF4-FFF2-40B4-BE49-F238E27FC236}">
                <a16:creationId xmlns:a16="http://schemas.microsoft.com/office/drawing/2014/main" id="{280D5B0E-3D2E-4146-9670-B596E8EBD129}"/>
              </a:ext>
            </a:extLst>
          </p:cNvPr>
          <p:cNvSpPr>
            <a:spLocks noGrp="1"/>
          </p:cNvSpPr>
          <p:nvPr>
            <p:ph type="clipArt" sz="quarter" idx="49"/>
          </p:nvPr>
        </p:nvSpPr>
        <p:spPr>
          <a:xfrm>
            <a:off x="9238736" y="643469"/>
            <a:ext cx="1476375" cy="1474788"/>
          </a:xfrm>
        </p:spPr>
        <p:txBody>
          <a:bodyPr>
            <a:normAutofit/>
          </a:bodyPr>
          <a:lstStyle>
            <a:lvl1pPr>
              <a:defRPr sz="1600"/>
            </a:lvl1pPr>
          </a:lstStyle>
          <a:p>
            <a:r>
              <a:rPr lang="en-US" dirty="0"/>
              <a:t>Click icon to add online image</a:t>
            </a:r>
          </a:p>
        </p:txBody>
      </p:sp>
      <p:sp>
        <p:nvSpPr>
          <p:cNvPr id="23" name="Online Image Placeholder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387961" y="3385457"/>
            <a:ext cx="1476375" cy="1474788"/>
          </a:xfrm>
        </p:spPr>
        <p:txBody>
          <a:bodyPr>
            <a:normAutofit/>
          </a:bodyPr>
          <a:lstStyle>
            <a:lvl1pPr>
              <a:defRPr sz="1600"/>
            </a:lvl1pPr>
          </a:lstStyle>
          <a:p>
            <a:r>
              <a:rPr lang="en-US" dirty="0"/>
              <a:t>Click icon to add online image</a:t>
            </a:r>
          </a:p>
        </p:txBody>
      </p:sp>
      <p:sp>
        <p:nvSpPr>
          <p:cNvPr id="24" name="Online Image Placeholder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233723" y="3385457"/>
            <a:ext cx="1476375" cy="1474788"/>
          </a:xfrm>
        </p:spPr>
        <p:txBody>
          <a:bodyPr>
            <a:normAutofit/>
          </a:bodyPr>
          <a:lstStyle>
            <a:lvl1pPr>
              <a:defRPr sz="1600"/>
            </a:lvl1pPr>
          </a:lstStyle>
          <a:p>
            <a:r>
              <a:rPr lang="en-US" dirty="0"/>
              <a:t>Click icon to add online image</a:t>
            </a:r>
          </a:p>
        </p:txBody>
      </p:sp>
      <p:sp>
        <p:nvSpPr>
          <p:cNvPr id="5" name="Text Placeholder 4">
            <a:extLst>
              <a:ext uri="{FF2B5EF4-FFF2-40B4-BE49-F238E27FC236}">
                <a16:creationId xmlns:a16="http://schemas.microsoft.com/office/drawing/2014/main" id="{E8A1CBAE-F2E5-4866-A865-C55E62573492}"/>
              </a:ext>
            </a:extLst>
          </p:cNvPr>
          <p:cNvSpPr>
            <a:spLocks noGrp="1"/>
          </p:cNvSpPr>
          <p:nvPr>
            <p:ph type="body" sz="quarter" idx="52"/>
          </p:nvPr>
        </p:nvSpPr>
        <p:spPr>
          <a:xfrm>
            <a:off x="838200" y="4112198"/>
            <a:ext cx="3200400" cy="1395974"/>
          </a:xfrm>
        </p:spPr>
        <p:txBody>
          <a:bodyPr anchor="t">
            <a:normAutofit/>
          </a:bodyPr>
          <a:lstStyle>
            <a:lvl1pPr marL="0" indent="0" algn="l">
              <a:lnSpc>
                <a:spcPct val="100000"/>
              </a:lnSpc>
              <a:buNone/>
              <a:defRPr sz="1600">
                <a:solidFill>
                  <a:schemeClr val="bg1"/>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DA996B3F-2EC7-495F-920F-B21C55D9428F}"/>
              </a:ext>
            </a:extLst>
          </p:cNvPr>
          <p:cNvSpPr>
            <a:spLocks noGrp="1"/>
          </p:cNvSpPr>
          <p:nvPr>
            <p:ph type="body" sz="quarter" idx="53" hasCustomPrompt="1"/>
          </p:nvPr>
        </p:nvSpPr>
        <p:spPr>
          <a:xfrm>
            <a:off x="6073368" y="25775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1</a:t>
            </a:r>
            <a:endParaRPr lang="en-ZA"/>
          </a:p>
        </p:txBody>
      </p:sp>
      <p:sp>
        <p:nvSpPr>
          <p:cNvPr id="17" name="Text Placeholder 8">
            <a:extLst>
              <a:ext uri="{FF2B5EF4-FFF2-40B4-BE49-F238E27FC236}">
                <a16:creationId xmlns:a16="http://schemas.microsoft.com/office/drawing/2014/main" id="{8F06E2A5-B7ED-4E1B-9B77-DFF175FA257A}"/>
              </a:ext>
            </a:extLst>
          </p:cNvPr>
          <p:cNvSpPr>
            <a:spLocks noGrp="1"/>
          </p:cNvSpPr>
          <p:nvPr>
            <p:ph type="body" sz="quarter" idx="54" hasCustomPrompt="1"/>
          </p:nvPr>
        </p:nvSpPr>
        <p:spPr>
          <a:xfrm>
            <a:off x="8924518" y="25775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2</a:t>
            </a:r>
            <a:endParaRPr lang="en-ZA"/>
          </a:p>
        </p:txBody>
      </p:sp>
      <p:sp>
        <p:nvSpPr>
          <p:cNvPr id="18" name="Text Placeholder 8">
            <a:extLst>
              <a:ext uri="{FF2B5EF4-FFF2-40B4-BE49-F238E27FC236}">
                <a16:creationId xmlns:a16="http://schemas.microsoft.com/office/drawing/2014/main" id="{D12A97F1-04F3-48EA-99B9-030059505D91}"/>
              </a:ext>
            </a:extLst>
          </p:cNvPr>
          <p:cNvSpPr>
            <a:spLocks noGrp="1"/>
          </p:cNvSpPr>
          <p:nvPr>
            <p:ph type="body" sz="quarter" idx="55" hasCustomPrompt="1"/>
          </p:nvPr>
        </p:nvSpPr>
        <p:spPr>
          <a:xfrm>
            <a:off x="6074118" y="53207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3</a:t>
            </a:r>
            <a:endParaRPr lang="en-ZA"/>
          </a:p>
        </p:txBody>
      </p:sp>
      <p:sp>
        <p:nvSpPr>
          <p:cNvPr id="19" name="Text Placeholder 8">
            <a:extLst>
              <a:ext uri="{FF2B5EF4-FFF2-40B4-BE49-F238E27FC236}">
                <a16:creationId xmlns:a16="http://schemas.microsoft.com/office/drawing/2014/main" id="{8884A8E9-B6DB-4ADD-A85B-593F618E457A}"/>
              </a:ext>
            </a:extLst>
          </p:cNvPr>
          <p:cNvSpPr>
            <a:spLocks noGrp="1"/>
          </p:cNvSpPr>
          <p:nvPr>
            <p:ph type="body" sz="quarter" idx="56" hasCustomPrompt="1"/>
          </p:nvPr>
        </p:nvSpPr>
        <p:spPr>
          <a:xfrm>
            <a:off x="8919318" y="5320795"/>
            <a:ext cx="2105186" cy="365126"/>
          </a:xfrm>
        </p:spPr>
        <p:txBody>
          <a:bodyPr/>
          <a:lstStyle>
            <a:lvl1pPr marL="0" indent="0" algn="ctr">
              <a:buFont typeface="Arial" panose="020B0604020202020204" pitchFamily="34" charset="0"/>
              <a:buNone/>
              <a:defRPr sz="1800">
                <a:solidFill>
                  <a:schemeClr val="bg1"/>
                </a:solidFill>
                <a:latin typeface="+mj-lt"/>
              </a:defRPr>
            </a:lvl1pPr>
          </a:lstStyle>
          <a:p>
            <a:pPr lvl="0"/>
            <a:r>
              <a:rPr lang="en-US"/>
              <a:t>Bullet 4</a:t>
            </a:r>
            <a:endParaRPr lang="en-ZA"/>
          </a:p>
        </p:txBody>
      </p:sp>
      <p:sp>
        <p:nvSpPr>
          <p:cNvPr id="28" name="Text Placeholder 4">
            <a:extLst>
              <a:ext uri="{FF2B5EF4-FFF2-40B4-BE49-F238E27FC236}">
                <a16:creationId xmlns:a16="http://schemas.microsoft.com/office/drawing/2014/main" id="{19E1EA5F-9EF0-45C3-94DD-6DF64F4DFA15}"/>
              </a:ext>
            </a:extLst>
          </p:cNvPr>
          <p:cNvSpPr>
            <a:spLocks noGrp="1"/>
          </p:cNvSpPr>
          <p:nvPr>
            <p:ph type="body" sz="quarter" idx="57"/>
          </p:nvPr>
        </p:nvSpPr>
        <p:spPr>
          <a:xfrm>
            <a:off x="838201" y="5511642"/>
            <a:ext cx="3200400" cy="844707"/>
          </a:xfrm>
        </p:spPr>
        <p:txBody>
          <a:bodyPr anchor="t">
            <a:normAutofit/>
          </a:bodyPr>
          <a:lstStyle>
            <a:lvl1pPr marL="0" indent="0" algn="l">
              <a:lnSpc>
                <a:spcPct val="100000"/>
              </a:lnSpc>
              <a:buNone/>
              <a:defRPr sz="1200">
                <a:solidFill>
                  <a:schemeClr val="bg1"/>
                </a:solidFill>
              </a:defRPr>
            </a:lvl1pPr>
          </a:lstStyle>
          <a:p>
            <a:pPr lvl="0"/>
            <a:r>
              <a:rPr lang="en-US"/>
              <a:t>Click to edit Master text styles</a:t>
            </a:r>
          </a:p>
        </p:txBody>
      </p:sp>
      <p:sp>
        <p:nvSpPr>
          <p:cNvPr id="30" name="Date Placeholder 4">
            <a:extLst>
              <a:ext uri="{FF2B5EF4-FFF2-40B4-BE49-F238E27FC236}">
                <a16:creationId xmlns:a16="http://schemas.microsoft.com/office/drawing/2014/main" id="{5EBE65FE-7980-4861-93F3-178D1931E7AF}"/>
              </a:ext>
            </a:extLst>
          </p:cNvPr>
          <p:cNvSpPr>
            <a:spLocks noGrp="1"/>
          </p:cNvSpPr>
          <p:nvPr>
            <p:ph type="dt" sz="half" idx="10"/>
          </p:nvPr>
        </p:nvSpPr>
        <p:spPr>
          <a:xfrm>
            <a:off x="838200" y="6356350"/>
            <a:ext cx="2743200" cy="365125"/>
          </a:xfrm>
        </p:spPr>
        <p:txBody>
          <a:bodyPr/>
          <a:lstStyle>
            <a:lvl1pPr>
              <a:defRPr sz="900">
                <a:solidFill>
                  <a:schemeClr val="accent1">
                    <a:lumMod val="40000"/>
                    <a:lumOff val="60000"/>
                  </a:schemeClr>
                </a:solidFill>
              </a:defRPr>
            </a:lvl1pPr>
          </a:lstStyle>
          <a:p>
            <a:r>
              <a:rPr lang="en-US" dirty="0"/>
              <a:t>7/29/20XX</a:t>
            </a:r>
          </a:p>
        </p:txBody>
      </p:sp>
      <p:sp>
        <p:nvSpPr>
          <p:cNvPr id="31" name="Footer Placeholder 5">
            <a:extLst>
              <a:ext uri="{FF2B5EF4-FFF2-40B4-BE49-F238E27FC236}">
                <a16:creationId xmlns:a16="http://schemas.microsoft.com/office/drawing/2014/main" id="{5941D839-A1FC-4620-8485-F69D66D599E0}"/>
              </a:ext>
            </a:extLst>
          </p:cNvPr>
          <p:cNvSpPr>
            <a:spLocks noGrp="1"/>
          </p:cNvSpPr>
          <p:nvPr>
            <p:ph type="ftr" sz="quarter" idx="11"/>
          </p:nvPr>
        </p:nvSpPr>
        <p:spPr>
          <a:xfrm>
            <a:off x="4038600" y="6356350"/>
            <a:ext cx="4114800" cy="365125"/>
          </a:xfrm>
        </p:spPr>
        <p:txBody>
          <a:bodyPr/>
          <a:lstStyle>
            <a:lvl1pPr>
              <a:defRPr sz="900">
                <a:solidFill>
                  <a:schemeClr val="accent4">
                    <a:lumMod val="40000"/>
                    <a:lumOff val="60000"/>
                  </a:schemeClr>
                </a:solidFill>
              </a:defRPr>
            </a:lvl1pPr>
          </a:lstStyle>
          <a:p>
            <a:r>
              <a:rPr lang="en-US" dirty="0"/>
              <a:t>Employee orientation</a:t>
            </a:r>
          </a:p>
        </p:txBody>
      </p:sp>
      <p:sp>
        <p:nvSpPr>
          <p:cNvPr id="32" name="Slide Number Placeholder 6">
            <a:extLst>
              <a:ext uri="{FF2B5EF4-FFF2-40B4-BE49-F238E27FC236}">
                <a16:creationId xmlns:a16="http://schemas.microsoft.com/office/drawing/2014/main" id="{B3B8613F-19BE-4CDB-BC4C-C321B4B8F2CF}"/>
              </a:ext>
            </a:extLst>
          </p:cNvPr>
          <p:cNvSpPr>
            <a:spLocks noGrp="1"/>
          </p:cNvSpPr>
          <p:nvPr>
            <p:ph type="sldNum" sz="quarter" idx="12"/>
          </p:nvPr>
        </p:nvSpPr>
        <p:spPr>
          <a:xfrm>
            <a:off x="8610600" y="6356350"/>
            <a:ext cx="2743200" cy="365125"/>
          </a:xfrm>
        </p:spPr>
        <p:txBody>
          <a:bodyPr/>
          <a:lstStyle>
            <a:lvl1pPr>
              <a:defRPr sz="900">
                <a:solidFill>
                  <a:schemeClr val="accent4">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18547239"/>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four content">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A3DF3F-0A0C-4018-A9D5-6DE43170F37E}"/>
              </a:ext>
            </a:extLst>
          </p:cNvPr>
          <p:cNvSpPr>
            <a:spLocks noGrp="1"/>
          </p:cNvSpPr>
          <p:nvPr>
            <p:ph type="title"/>
          </p:nvPr>
        </p:nvSpPr>
        <p:spPr>
          <a:xfrm>
            <a:off x="2024742" y="822325"/>
            <a:ext cx="9329058" cy="1325563"/>
          </a:xfrm>
        </p:spPr>
        <p:txBody>
          <a:bodyPr anchor="b"/>
          <a:lstStyle>
            <a:lvl1pPr>
              <a:defRPr b="1">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B2E9ED8E-C27B-434B-BABA-E66DF12C5036}"/>
              </a:ext>
            </a:extLst>
          </p:cNvPr>
          <p:cNvSpPr>
            <a:spLocks noGrp="1"/>
          </p:cNvSpPr>
          <p:nvPr>
            <p:ph idx="1"/>
          </p:nvPr>
        </p:nvSpPr>
        <p:spPr>
          <a:xfrm>
            <a:off x="2024742" y="259556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Rectangle 9">
            <a:extLst>
              <a:ext uri="{FF2B5EF4-FFF2-40B4-BE49-F238E27FC236}">
                <a16:creationId xmlns:a16="http://schemas.microsoft.com/office/drawing/2014/main" id="{CA9EBAE4-D52F-453F-8270-8B6E097489BF}"/>
              </a:ext>
            </a:extLst>
          </p:cNvPr>
          <p:cNvSpPr/>
          <p:nvPr userDrawn="1"/>
        </p:nvSpPr>
        <p:spPr>
          <a:xfrm>
            <a:off x="0" y="-1"/>
            <a:ext cx="674914"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9FC540D-D53A-486F-96EA-3488254DA8F1}"/>
              </a:ext>
            </a:extLst>
          </p:cNvPr>
          <p:cNvSpPr/>
          <p:nvPr userDrawn="1"/>
        </p:nvSpPr>
        <p:spPr>
          <a:xfrm flipV="1">
            <a:off x="674914" y="0"/>
            <a:ext cx="6749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AA5699F8-E412-4D90-AD9E-5A933F03D673}"/>
              </a:ext>
            </a:extLst>
          </p:cNvPr>
          <p:cNvSpPr>
            <a:spLocks noGrp="1"/>
          </p:cNvSpPr>
          <p:nvPr>
            <p:ph idx="10"/>
          </p:nvPr>
        </p:nvSpPr>
        <p:spPr>
          <a:xfrm>
            <a:off x="7019111" y="259556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3C6CD4EE-A2DF-4227-8E8E-061E1811B311}"/>
              </a:ext>
            </a:extLst>
          </p:cNvPr>
          <p:cNvSpPr>
            <a:spLocks noGrp="1"/>
          </p:cNvSpPr>
          <p:nvPr>
            <p:ph idx="11"/>
          </p:nvPr>
        </p:nvSpPr>
        <p:spPr>
          <a:xfrm>
            <a:off x="2024742" y="444613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2BD7E863-25A7-4713-A3A0-9A5F432FE00D}"/>
              </a:ext>
            </a:extLst>
          </p:cNvPr>
          <p:cNvSpPr>
            <a:spLocks noGrp="1"/>
          </p:cNvSpPr>
          <p:nvPr>
            <p:ph idx="12"/>
          </p:nvPr>
        </p:nvSpPr>
        <p:spPr>
          <a:xfrm>
            <a:off x="7019111" y="4446132"/>
            <a:ext cx="4334689" cy="474211"/>
          </a:xfrm>
        </p:spPr>
        <p:txBody>
          <a:bodyPr>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13EEC52D-9939-4E0F-B26E-6287735877FF}"/>
              </a:ext>
            </a:extLst>
          </p:cNvPr>
          <p:cNvSpPr>
            <a:spLocks noGrp="1"/>
          </p:cNvSpPr>
          <p:nvPr>
            <p:ph idx="13"/>
          </p:nvPr>
        </p:nvSpPr>
        <p:spPr>
          <a:xfrm>
            <a:off x="2024740" y="306977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3F6A9263-89CC-446B-AA55-FA0F0180A706}"/>
              </a:ext>
            </a:extLst>
          </p:cNvPr>
          <p:cNvSpPr>
            <a:spLocks noGrp="1"/>
          </p:cNvSpPr>
          <p:nvPr>
            <p:ph idx="14"/>
          </p:nvPr>
        </p:nvSpPr>
        <p:spPr>
          <a:xfrm>
            <a:off x="7019109" y="306977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73A562DC-F1FD-4766-B507-CC08FBA1EE68}"/>
              </a:ext>
            </a:extLst>
          </p:cNvPr>
          <p:cNvSpPr>
            <a:spLocks noGrp="1"/>
          </p:cNvSpPr>
          <p:nvPr>
            <p:ph idx="15"/>
          </p:nvPr>
        </p:nvSpPr>
        <p:spPr>
          <a:xfrm>
            <a:off x="2024740" y="492034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B4A99B91-CC4B-4964-B372-94ED4BB9A772}"/>
              </a:ext>
            </a:extLst>
          </p:cNvPr>
          <p:cNvSpPr>
            <a:spLocks noGrp="1"/>
          </p:cNvSpPr>
          <p:nvPr>
            <p:ph idx="16"/>
          </p:nvPr>
        </p:nvSpPr>
        <p:spPr>
          <a:xfrm>
            <a:off x="7019109" y="4920343"/>
            <a:ext cx="4334689" cy="1219201"/>
          </a:xfrm>
        </p:spPr>
        <p:txBody>
          <a:bodyPr>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1" name="Date Placeholder 4">
            <a:extLst>
              <a:ext uri="{FF2B5EF4-FFF2-40B4-BE49-F238E27FC236}">
                <a16:creationId xmlns:a16="http://schemas.microsoft.com/office/drawing/2014/main" id="{5413A312-123E-4C7A-864E-C120568D6037}"/>
              </a:ext>
            </a:extLst>
          </p:cNvPr>
          <p:cNvSpPr>
            <a:spLocks noGrp="1"/>
          </p:cNvSpPr>
          <p:nvPr>
            <p:ph type="dt" sz="half" idx="17"/>
          </p:nvPr>
        </p:nvSpPr>
        <p:spPr>
          <a:xfrm>
            <a:off x="2024740" y="6356350"/>
            <a:ext cx="1556659" cy="365125"/>
          </a:xfrm>
        </p:spPr>
        <p:txBody>
          <a:bodyPr/>
          <a:lstStyle>
            <a:lvl1pPr>
              <a:defRPr sz="900">
                <a:solidFill>
                  <a:schemeClr val="accent4">
                    <a:lumMod val="40000"/>
                    <a:lumOff val="60000"/>
                  </a:schemeClr>
                </a:solidFill>
              </a:defRPr>
            </a:lvl1pPr>
          </a:lstStyle>
          <a:p>
            <a:r>
              <a:rPr lang="en-US" dirty="0"/>
              <a:t>7/29/20XX</a:t>
            </a:r>
          </a:p>
        </p:txBody>
      </p:sp>
      <p:sp>
        <p:nvSpPr>
          <p:cNvPr id="22" name="Footer Placeholder 5">
            <a:extLst>
              <a:ext uri="{FF2B5EF4-FFF2-40B4-BE49-F238E27FC236}">
                <a16:creationId xmlns:a16="http://schemas.microsoft.com/office/drawing/2014/main" id="{F3306EE3-B07E-48BA-A4EE-EAFE9A458C38}"/>
              </a:ext>
            </a:extLst>
          </p:cNvPr>
          <p:cNvSpPr>
            <a:spLocks noGrp="1"/>
          </p:cNvSpPr>
          <p:nvPr>
            <p:ph type="ftr" sz="quarter" idx="18"/>
          </p:nvPr>
        </p:nvSpPr>
        <p:spPr>
          <a:xfrm>
            <a:off x="4038600" y="6356350"/>
            <a:ext cx="5268686" cy="365125"/>
          </a:xfrm>
        </p:spPr>
        <p:txBody>
          <a:bodyPr/>
          <a:lstStyle>
            <a:lvl1pPr>
              <a:defRPr sz="900">
                <a:solidFill>
                  <a:schemeClr val="accent4">
                    <a:lumMod val="40000"/>
                    <a:lumOff val="60000"/>
                  </a:schemeClr>
                </a:solidFill>
              </a:defRPr>
            </a:lvl1pPr>
          </a:lstStyle>
          <a:p>
            <a:r>
              <a:rPr lang="en-US" dirty="0"/>
              <a:t>Employee orientation</a:t>
            </a:r>
          </a:p>
        </p:txBody>
      </p:sp>
      <p:sp>
        <p:nvSpPr>
          <p:cNvPr id="23" name="Slide Number Placeholder 6">
            <a:extLst>
              <a:ext uri="{FF2B5EF4-FFF2-40B4-BE49-F238E27FC236}">
                <a16:creationId xmlns:a16="http://schemas.microsoft.com/office/drawing/2014/main" id="{6A049DF0-5C6A-4542-841D-C03F62304820}"/>
              </a:ext>
            </a:extLst>
          </p:cNvPr>
          <p:cNvSpPr>
            <a:spLocks noGrp="1"/>
          </p:cNvSpPr>
          <p:nvPr>
            <p:ph type="sldNum" sz="quarter" idx="19"/>
          </p:nvPr>
        </p:nvSpPr>
        <p:spPr>
          <a:xfrm>
            <a:off x="9764486" y="6356350"/>
            <a:ext cx="1589314" cy="365125"/>
          </a:xfrm>
        </p:spPr>
        <p:txBody>
          <a:bodyPr/>
          <a:lstStyle>
            <a:lvl1pPr>
              <a:defRPr sz="900">
                <a:solidFill>
                  <a:schemeClr val="accent4">
                    <a:lumMod val="40000"/>
                    <a:lumOff val="6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3212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7/29/20XX</a:t>
            </a:r>
          </a:p>
        </p:txBody>
      </p:sp>
      <p:sp>
        <p:nvSpPr>
          <p:cNvPr id="5" name="Footer Placeholder 4"/>
          <p:cNvSpPr>
            <a:spLocks noGrp="1"/>
          </p:cNvSpPr>
          <p:nvPr>
            <p:ph type="ftr" sz="quarter" idx="11"/>
          </p:nvPr>
        </p:nvSpPr>
        <p:spPr/>
        <p:txBody>
          <a:bodyPr/>
          <a:lstStyle/>
          <a:p>
            <a:r>
              <a:rPr lang="en-US" dirty="0"/>
              <a:t>Employee orientation</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
        <p:nvSpPr>
          <p:cNvPr id="7" name="Rectangle 6">
            <a:extLst>
              <a:ext uri="{FF2B5EF4-FFF2-40B4-BE49-F238E27FC236}">
                <a16:creationId xmlns:a16="http://schemas.microsoft.com/office/drawing/2014/main" id="{5E4C4209-1943-4C60-8E7D-4FF9EF96500D}"/>
              </a:ext>
            </a:extLst>
          </p:cNvPr>
          <p:cNvSpPr/>
          <p:nvPr userDrawn="1"/>
        </p:nvSpPr>
        <p:spPr>
          <a:xfrm>
            <a:off x="0" y="0"/>
            <a:ext cx="4175760" cy="3840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22BDBB5-EA80-45A3-9DAE-53D4110EDF6A}"/>
              </a:ext>
            </a:extLst>
          </p:cNvPr>
          <p:cNvSpPr/>
          <p:nvPr userDrawn="1"/>
        </p:nvSpPr>
        <p:spPr>
          <a:xfrm flipV="1">
            <a:off x="0" y="3840480"/>
            <a:ext cx="4175760" cy="2087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8155C88-4237-414C-8BEF-4176445759E5}"/>
              </a:ext>
            </a:extLst>
          </p:cNvPr>
          <p:cNvSpPr/>
          <p:nvPr userDrawn="1"/>
        </p:nvSpPr>
        <p:spPr>
          <a:xfrm flipV="1">
            <a:off x="0" y="5928360"/>
            <a:ext cx="4175760" cy="929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297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7/29/20XX</a:t>
            </a:r>
          </a:p>
        </p:txBody>
      </p:sp>
      <p:sp>
        <p:nvSpPr>
          <p:cNvPr id="5" name="Footer Placeholder 4"/>
          <p:cNvSpPr>
            <a:spLocks noGrp="1"/>
          </p:cNvSpPr>
          <p:nvPr>
            <p:ph type="ftr" sz="quarter" idx="11"/>
          </p:nvPr>
        </p:nvSpPr>
        <p:spPr/>
        <p:txBody>
          <a:bodyPr/>
          <a:lstStyle/>
          <a:p>
            <a:r>
              <a:rPr lang="en-US" dirty="0"/>
              <a:t>Employee orientation</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979536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7/29/20XX</a:t>
            </a:r>
          </a:p>
        </p:txBody>
      </p:sp>
      <p:sp>
        <p:nvSpPr>
          <p:cNvPr id="6" name="Footer Placeholder 5"/>
          <p:cNvSpPr>
            <a:spLocks noGrp="1"/>
          </p:cNvSpPr>
          <p:nvPr>
            <p:ph type="ftr" sz="quarter" idx="11"/>
          </p:nvPr>
        </p:nvSpPr>
        <p:spPr/>
        <p:txBody>
          <a:bodyPr/>
          <a:lstStyle/>
          <a:p>
            <a:r>
              <a:rPr lang="en-US" dirty="0"/>
              <a:t>Employee orientation</a:t>
            </a:r>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05281459"/>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7/29/20XX</a:t>
            </a:r>
          </a:p>
        </p:txBody>
      </p:sp>
      <p:sp>
        <p:nvSpPr>
          <p:cNvPr id="8" name="Footer Placeholder 7"/>
          <p:cNvSpPr>
            <a:spLocks noGrp="1"/>
          </p:cNvSpPr>
          <p:nvPr>
            <p:ph type="ftr" sz="quarter" idx="11"/>
          </p:nvPr>
        </p:nvSpPr>
        <p:spPr/>
        <p:txBody>
          <a:bodyPr/>
          <a:lstStyle/>
          <a:p>
            <a:r>
              <a:rPr lang="en-US" dirty="0"/>
              <a:t>Employee orientation</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15049831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7/29/20XX</a:t>
            </a:r>
          </a:p>
        </p:txBody>
      </p:sp>
      <p:sp>
        <p:nvSpPr>
          <p:cNvPr id="4" name="Footer Placeholder 3"/>
          <p:cNvSpPr>
            <a:spLocks noGrp="1"/>
          </p:cNvSpPr>
          <p:nvPr>
            <p:ph type="ftr" sz="quarter" idx="11"/>
          </p:nvPr>
        </p:nvSpPr>
        <p:spPr/>
        <p:txBody>
          <a:bodyPr/>
          <a:lstStyle/>
          <a:p>
            <a:r>
              <a:rPr lang="en-US" dirty="0"/>
              <a:t>Employee orientation</a:t>
            </a:r>
          </a:p>
        </p:txBody>
      </p:sp>
      <p:sp>
        <p:nvSpPr>
          <p:cNvPr id="5" name="Slide Number Placeholder 4"/>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7326244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7/29/20XX</a:t>
            </a:r>
          </a:p>
        </p:txBody>
      </p:sp>
      <p:sp>
        <p:nvSpPr>
          <p:cNvPr id="3" name="Footer Placeholder 2"/>
          <p:cNvSpPr>
            <a:spLocks noGrp="1"/>
          </p:cNvSpPr>
          <p:nvPr>
            <p:ph type="ftr" sz="quarter" idx="11"/>
          </p:nvPr>
        </p:nvSpPr>
        <p:spPr/>
        <p:txBody>
          <a:bodyPr/>
          <a:lstStyle/>
          <a:p>
            <a:r>
              <a:rPr lang="en-US" dirty="0"/>
              <a:t>Employee orientation</a:t>
            </a:r>
          </a:p>
        </p:txBody>
      </p:sp>
      <p:sp>
        <p:nvSpPr>
          <p:cNvPr id="4" name="Slide Number Placeholder 3"/>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25998456"/>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7/29/20XX</a:t>
            </a:r>
          </a:p>
        </p:txBody>
      </p:sp>
      <p:sp>
        <p:nvSpPr>
          <p:cNvPr id="6" name="Footer Placeholder 5"/>
          <p:cNvSpPr>
            <a:spLocks noGrp="1"/>
          </p:cNvSpPr>
          <p:nvPr>
            <p:ph type="ftr" sz="quarter" idx="11"/>
          </p:nvPr>
        </p:nvSpPr>
        <p:spPr/>
        <p:txBody>
          <a:bodyPr/>
          <a:lstStyle/>
          <a:p>
            <a:r>
              <a:rPr lang="en-US" dirty="0"/>
              <a:t>Employee orientation</a:t>
            </a:r>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14447744"/>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7/29/20XX</a:t>
            </a:r>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253694"/>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dirty="0"/>
              <a:t>7/29/20XX</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dirty="0"/>
              <a:t>Employee orientation</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5CEABB6-07DC-46E8-9B57-56EC44A396E5}"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6905"/>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9" r:id="rId13"/>
    <p:sldLayoutId id="2147484101" r:id="rId14"/>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huranaandkhurana.com/" TargetMode="External"/><Relationship Id="rId7" Type="http://schemas.openxmlformats.org/officeDocument/2006/relationships/image" Target="../media/image4.png"/><Relationship Id="rId2" Type="http://schemas.openxmlformats.org/officeDocument/2006/relationships/hyperlink" Target="http://www.iiprd.com/" TargetMode="Externa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hyperlink" Target="mailto:info@khuranaandkhurana.com" TargetMode="External"/><Relationship Id="rId4" Type="http://schemas.openxmlformats.org/officeDocument/2006/relationships/hyperlink" Target="mailto:iiprd@iipr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18" Type="http://schemas.openxmlformats.org/officeDocument/2006/relationships/image" Target="../media/image38.jpeg"/><Relationship Id="rId26" Type="http://schemas.openxmlformats.org/officeDocument/2006/relationships/image" Target="../media/image46.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notesSlide" Target="../notesSlides/notesSlide3.xml"/><Relationship Id="rId16" Type="http://schemas.openxmlformats.org/officeDocument/2006/relationships/image" Target="../media/image36.png"/><Relationship Id="rId20" Type="http://schemas.openxmlformats.org/officeDocument/2006/relationships/image" Target="../media/image40.jpg"/><Relationship Id="rId1" Type="http://schemas.openxmlformats.org/officeDocument/2006/relationships/slideLayout" Target="../slideLayouts/slideLayout14.xml"/><Relationship Id="rId6" Type="http://schemas.openxmlformats.org/officeDocument/2006/relationships/image" Target="../media/image26.jpeg"/><Relationship Id="rId11" Type="http://schemas.openxmlformats.org/officeDocument/2006/relationships/image" Target="../media/image31.jpe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jpeg"/><Relationship Id="rId23" Type="http://schemas.openxmlformats.org/officeDocument/2006/relationships/image" Target="../media/image43.png"/><Relationship Id="rId28" Type="http://schemas.openxmlformats.org/officeDocument/2006/relationships/image" Target="../media/image48.jpg"/><Relationship Id="rId10" Type="http://schemas.openxmlformats.org/officeDocument/2006/relationships/image" Target="../media/image30.jpeg"/><Relationship Id="rId19" Type="http://schemas.openxmlformats.org/officeDocument/2006/relationships/image" Target="../media/image39.pn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png"/><Relationship Id="rId22" Type="http://schemas.openxmlformats.org/officeDocument/2006/relationships/image" Target="../media/image42.jpg"/><Relationship Id="rId27"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hyperlink" Target="mailto:INFO@KHURANAANDKHURANA.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mailto:MEDIA.LAW@KHURANAANDKHURANA.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hyperlink" Target="https://www.pinterest.com/pin/451274825137991077/" TargetMode="External"/><Relationship Id="rId13" Type="http://schemas.openxmlformats.org/officeDocument/2006/relationships/image" Target="../media/image17.jpeg"/><Relationship Id="rId3" Type="http://schemas.openxmlformats.org/officeDocument/2006/relationships/image" Target="../media/image12.jpg"/><Relationship Id="rId7" Type="http://schemas.openxmlformats.org/officeDocument/2006/relationships/image" Target="../media/image14.jpg"/><Relationship Id="rId12" Type="http://schemas.openxmlformats.org/officeDocument/2006/relationships/hyperlink" Target="https://medium.com/@vaibhav_61831/a-creative-and-an-advertising-agency-where-lies-the-difference-da54d40ef51d" TargetMode="External"/><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hyperlink" Target="https://www.outthereradio.net/your-personal-music-production-set-needs-some-love/" TargetMode="External"/><Relationship Id="rId11" Type="http://schemas.openxmlformats.org/officeDocument/2006/relationships/image" Target="../media/image16.png"/><Relationship Id="rId5" Type="http://schemas.openxmlformats.org/officeDocument/2006/relationships/image" Target="../media/image13.jpg"/><Relationship Id="rId10" Type="http://schemas.openxmlformats.org/officeDocument/2006/relationships/hyperlink" Target="https://www.pinterest.com/pin/241435229994502807/" TargetMode="External"/><Relationship Id="rId4" Type="http://schemas.openxmlformats.org/officeDocument/2006/relationships/hyperlink" Target="https://www.fortuneindia.com/macro/govt-lens-on-digital-news-and-ott-platforms/104831" TargetMode="External"/><Relationship Id="rId9" Type="http://schemas.openxmlformats.org/officeDocument/2006/relationships/image" Target="../media/image15.jpg"/><Relationship Id="rId14" Type="http://schemas.openxmlformats.org/officeDocument/2006/relationships/hyperlink" Target="https://www.mi.edu/in-the-know/music-theory-online-kno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dorama.com/alc/starting-a-film-production-company-what-you-need-to-know/"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allpapersafari.com/music-recording-studio-hd-wallpaper/"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iercepharma.com/marketing/auge-reichenberg-joins-vmly-r-new-york-as-chief-creative-officer-health" TargetMode="External"/><Relationship Id="rId2" Type="http://schemas.openxmlformats.org/officeDocument/2006/relationships/image" Target="../media/image20.W4BKWauKzJbcXOCuuNzdWmqOc"/><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4156" y="4202073"/>
            <a:ext cx="8095655" cy="2597025"/>
          </a:xfrm>
          <a:prstGeom prst="rect">
            <a:avLst/>
          </a:prstGeom>
        </p:spPr>
        <p:txBody>
          <a:bodyPr vert="horz" wrap="square" lIns="0" tIns="11906" rIns="0" bIns="0" rtlCol="0">
            <a:spAutoFit/>
          </a:bodyPr>
          <a:lstStyle/>
          <a:p>
            <a:pPr marL="74414" algn="ctr">
              <a:spcBef>
                <a:spcPts val="94"/>
              </a:spcBef>
            </a:pPr>
            <a:r>
              <a:rPr sz="1688" b="1" spc="-9" dirty="0">
                <a:solidFill>
                  <a:srgbClr val="6E292B"/>
                </a:solidFill>
                <a:latin typeface="Garamond" panose="02020404030301010803" pitchFamily="18" charset="0"/>
                <a:cs typeface="Times New Roman"/>
              </a:rPr>
              <a:t>Intellectual</a:t>
            </a:r>
            <a:r>
              <a:rPr sz="1688" b="1" spc="19" dirty="0">
                <a:solidFill>
                  <a:srgbClr val="6E292B"/>
                </a:solidFill>
                <a:latin typeface="Garamond" panose="02020404030301010803" pitchFamily="18" charset="0"/>
                <a:cs typeface="Times New Roman"/>
              </a:rPr>
              <a:t> </a:t>
            </a:r>
            <a:r>
              <a:rPr sz="1688" b="1" spc="-47" dirty="0">
                <a:solidFill>
                  <a:srgbClr val="6E292B"/>
                </a:solidFill>
                <a:latin typeface="Garamond" panose="02020404030301010803" pitchFamily="18" charset="0"/>
                <a:cs typeface="Times New Roman"/>
              </a:rPr>
              <a:t>Property</a:t>
            </a:r>
            <a:r>
              <a:rPr sz="1688" b="1" spc="47" dirty="0">
                <a:solidFill>
                  <a:srgbClr val="6E292B"/>
                </a:solidFill>
                <a:latin typeface="Garamond" panose="02020404030301010803" pitchFamily="18" charset="0"/>
                <a:cs typeface="Times New Roman"/>
              </a:rPr>
              <a:t> </a:t>
            </a:r>
            <a:r>
              <a:rPr sz="1688" b="1" spc="19" dirty="0">
                <a:solidFill>
                  <a:srgbClr val="6E292B"/>
                </a:solidFill>
                <a:latin typeface="Garamond" panose="02020404030301010803" pitchFamily="18" charset="0"/>
                <a:cs typeface="Times New Roman"/>
              </a:rPr>
              <a:t>(IP)</a:t>
            </a:r>
            <a:r>
              <a:rPr sz="1688" b="1" spc="9" dirty="0">
                <a:solidFill>
                  <a:srgbClr val="6E292B"/>
                </a:solidFill>
                <a:latin typeface="Garamond" panose="02020404030301010803" pitchFamily="18" charset="0"/>
                <a:cs typeface="Times New Roman"/>
              </a:rPr>
              <a:t> </a:t>
            </a:r>
            <a:r>
              <a:rPr sz="1688" b="1" spc="539" dirty="0">
                <a:solidFill>
                  <a:srgbClr val="6E292B"/>
                </a:solidFill>
                <a:latin typeface="Garamond" panose="02020404030301010803" pitchFamily="18" charset="0"/>
                <a:cs typeface="Times New Roman"/>
              </a:rPr>
              <a:t>|</a:t>
            </a:r>
            <a:r>
              <a:rPr sz="1688" b="1" spc="-5" dirty="0">
                <a:solidFill>
                  <a:srgbClr val="6E292B"/>
                </a:solidFill>
                <a:latin typeface="Garamond" panose="02020404030301010803" pitchFamily="18" charset="0"/>
                <a:cs typeface="Times New Roman"/>
              </a:rPr>
              <a:t> </a:t>
            </a:r>
            <a:r>
              <a:rPr sz="1688" b="1" dirty="0">
                <a:solidFill>
                  <a:srgbClr val="6E292B"/>
                </a:solidFill>
                <a:latin typeface="Garamond" panose="02020404030301010803" pitchFamily="18" charset="0"/>
                <a:cs typeface="Times New Roman"/>
              </a:rPr>
              <a:t>TMT</a:t>
            </a:r>
            <a:r>
              <a:rPr sz="1688" b="1" spc="19" dirty="0">
                <a:solidFill>
                  <a:srgbClr val="6E292B"/>
                </a:solidFill>
                <a:latin typeface="Garamond" panose="02020404030301010803" pitchFamily="18" charset="0"/>
                <a:cs typeface="Times New Roman"/>
              </a:rPr>
              <a:t> </a:t>
            </a:r>
            <a:r>
              <a:rPr sz="1688" b="1" spc="539" dirty="0">
                <a:solidFill>
                  <a:srgbClr val="6E292B"/>
                </a:solidFill>
                <a:latin typeface="Garamond" panose="02020404030301010803" pitchFamily="18" charset="0"/>
                <a:cs typeface="Times New Roman"/>
              </a:rPr>
              <a:t>|</a:t>
            </a:r>
            <a:r>
              <a:rPr sz="1688" b="1" spc="-5" dirty="0">
                <a:solidFill>
                  <a:srgbClr val="6E292B"/>
                </a:solidFill>
                <a:latin typeface="Garamond" panose="02020404030301010803" pitchFamily="18" charset="0"/>
                <a:cs typeface="Times New Roman"/>
              </a:rPr>
              <a:t> Corporate/Commercial</a:t>
            </a:r>
            <a:r>
              <a:rPr sz="1688" b="1" spc="52" dirty="0">
                <a:solidFill>
                  <a:srgbClr val="6E292B"/>
                </a:solidFill>
                <a:latin typeface="Garamond" panose="02020404030301010803" pitchFamily="18" charset="0"/>
                <a:cs typeface="Times New Roman"/>
              </a:rPr>
              <a:t> </a:t>
            </a:r>
            <a:r>
              <a:rPr sz="1688" b="1" spc="539" dirty="0">
                <a:solidFill>
                  <a:srgbClr val="6E292B"/>
                </a:solidFill>
                <a:latin typeface="Garamond" panose="02020404030301010803" pitchFamily="18" charset="0"/>
                <a:cs typeface="Times New Roman"/>
              </a:rPr>
              <a:t>|</a:t>
            </a:r>
            <a:r>
              <a:rPr sz="1688" b="1" spc="5" dirty="0">
                <a:solidFill>
                  <a:srgbClr val="6E292B"/>
                </a:solidFill>
                <a:latin typeface="Garamond" panose="02020404030301010803" pitchFamily="18" charset="0"/>
                <a:cs typeface="Times New Roman"/>
              </a:rPr>
              <a:t> </a:t>
            </a:r>
            <a:r>
              <a:rPr sz="1688" b="1" spc="-5" dirty="0">
                <a:solidFill>
                  <a:srgbClr val="6E292B"/>
                </a:solidFill>
                <a:latin typeface="Garamond" panose="02020404030301010803" pitchFamily="18" charset="0"/>
                <a:cs typeface="Times New Roman"/>
              </a:rPr>
              <a:t>Tax</a:t>
            </a:r>
            <a:r>
              <a:rPr sz="1688" b="1" spc="5" dirty="0">
                <a:solidFill>
                  <a:srgbClr val="6E292B"/>
                </a:solidFill>
                <a:latin typeface="Garamond" panose="02020404030301010803" pitchFamily="18" charset="0"/>
                <a:cs typeface="Times New Roman"/>
              </a:rPr>
              <a:t> </a:t>
            </a:r>
            <a:r>
              <a:rPr sz="1688" b="1" spc="539" dirty="0">
                <a:solidFill>
                  <a:srgbClr val="6E292B"/>
                </a:solidFill>
                <a:latin typeface="Garamond" panose="02020404030301010803" pitchFamily="18" charset="0"/>
                <a:cs typeface="Times New Roman"/>
              </a:rPr>
              <a:t>|</a:t>
            </a:r>
            <a:r>
              <a:rPr sz="1688" b="1" dirty="0">
                <a:solidFill>
                  <a:srgbClr val="6E292B"/>
                </a:solidFill>
                <a:latin typeface="Garamond" panose="02020404030301010803" pitchFamily="18" charset="0"/>
                <a:cs typeface="Times New Roman"/>
              </a:rPr>
              <a:t> </a:t>
            </a:r>
            <a:r>
              <a:rPr sz="1688" b="1" spc="-33" dirty="0">
                <a:solidFill>
                  <a:srgbClr val="6E292B"/>
                </a:solidFill>
                <a:latin typeface="Garamond" panose="02020404030301010803" pitchFamily="18" charset="0"/>
                <a:cs typeface="Times New Roman"/>
              </a:rPr>
              <a:t>RERA</a:t>
            </a:r>
            <a:r>
              <a:rPr sz="1688" b="1" dirty="0">
                <a:solidFill>
                  <a:srgbClr val="6E292B"/>
                </a:solidFill>
                <a:latin typeface="Garamond" panose="02020404030301010803" pitchFamily="18" charset="0"/>
                <a:cs typeface="Times New Roman"/>
              </a:rPr>
              <a:t> </a:t>
            </a:r>
            <a:r>
              <a:rPr sz="1688" b="1" spc="539" dirty="0">
                <a:solidFill>
                  <a:srgbClr val="6E292B"/>
                </a:solidFill>
                <a:latin typeface="Garamond" panose="02020404030301010803" pitchFamily="18" charset="0"/>
                <a:cs typeface="Times New Roman"/>
              </a:rPr>
              <a:t>|</a:t>
            </a:r>
            <a:r>
              <a:rPr sz="1688" b="1" spc="5" dirty="0">
                <a:solidFill>
                  <a:srgbClr val="6E292B"/>
                </a:solidFill>
                <a:latin typeface="Garamond" panose="02020404030301010803" pitchFamily="18" charset="0"/>
                <a:cs typeface="Times New Roman"/>
              </a:rPr>
              <a:t> </a:t>
            </a:r>
            <a:r>
              <a:rPr sz="1688" b="1" spc="-5" dirty="0">
                <a:solidFill>
                  <a:srgbClr val="6E292B"/>
                </a:solidFill>
                <a:latin typeface="Garamond" panose="02020404030301010803" pitchFamily="18" charset="0"/>
                <a:cs typeface="Times New Roman"/>
              </a:rPr>
              <a:t>Banking</a:t>
            </a:r>
            <a:r>
              <a:rPr lang="en-IN" sz="1688" b="1" spc="-5" dirty="0">
                <a:solidFill>
                  <a:srgbClr val="6E292B"/>
                </a:solidFill>
                <a:latin typeface="Garamond" panose="02020404030301010803" pitchFamily="18" charset="0"/>
                <a:cs typeface="Times New Roman"/>
              </a:rPr>
              <a:t> | </a:t>
            </a:r>
            <a:r>
              <a:rPr sz="1688" b="1" spc="-14" dirty="0">
                <a:solidFill>
                  <a:srgbClr val="6E292B"/>
                </a:solidFill>
                <a:latin typeface="Garamond" panose="02020404030301010803" pitchFamily="18" charset="0"/>
                <a:cs typeface="Times New Roman"/>
              </a:rPr>
              <a:t>Media </a:t>
            </a:r>
            <a:r>
              <a:rPr sz="1688" b="1" spc="-19" dirty="0">
                <a:solidFill>
                  <a:srgbClr val="6E292B"/>
                </a:solidFill>
                <a:latin typeface="Garamond" panose="02020404030301010803" pitchFamily="18" charset="0"/>
                <a:cs typeface="Times New Roman"/>
              </a:rPr>
              <a:t>and Entertainment </a:t>
            </a:r>
            <a:r>
              <a:rPr sz="1688" b="1" spc="539" dirty="0">
                <a:solidFill>
                  <a:srgbClr val="6E292B"/>
                </a:solidFill>
                <a:latin typeface="Garamond" panose="02020404030301010803" pitchFamily="18" charset="0"/>
                <a:cs typeface="Times New Roman"/>
              </a:rPr>
              <a:t>|</a:t>
            </a:r>
            <a:r>
              <a:rPr sz="1688" b="1" spc="-52" dirty="0">
                <a:solidFill>
                  <a:srgbClr val="6E292B"/>
                </a:solidFill>
                <a:latin typeface="Garamond" panose="02020404030301010803" pitchFamily="18" charset="0"/>
                <a:cs typeface="Times New Roman"/>
              </a:rPr>
              <a:t>Arbitration</a:t>
            </a:r>
            <a:endParaRPr sz="1688" dirty="0">
              <a:latin typeface="Garamond" panose="02020404030301010803" pitchFamily="18" charset="0"/>
              <a:cs typeface="Times New Roman"/>
            </a:endParaRPr>
          </a:p>
          <a:p>
            <a:pPr marR="40481" algn="ctr">
              <a:spcBef>
                <a:spcPts val="1130"/>
              </a:spcBef>
            </a:pPr>
            <a:r>
              <a:rPr sz="1313" b="1" dirty="0">
                <a:solidFill>
                  <a:srgbClr val="6E292B"/>
                </a:solidFill>
                <a:latin typeface="Garamond" panose="02020404030301010803" pitchFamily="18" charset="0"/>
                <a:cs typeface="Arial"/>
              </a:rPr>
              <a:t>Offices:</a:t>
            </a:r>
            <a:endParaRPr sz="1313" b="1" dirty="0">
              <a:latin typeface="Garamond" panose="02020404030301010803" pitchFamily="18" charset="0"/>
              <a:cs typeface="Arial"/>
            </a:endParaRPr>
          </a:p>
          <a:p>
            <a:pPr marR="45244" algn="ctr">
              <a:spcBef>
                <a:spcPts val="375"/>
              </a:spcBef>
            </a:pPr>
            <a:r>
              <a:rPr sz="1500" spc="-28" dirty="0">
                <a:solidFill>
                  <a:srgbClr val="6E292B"/>
                </a:solidFill>
                <a:latin typeface="Garamond" panose="02020404030301010803" pitchFamily="18" charset="0"/>
                <a:cs typeface="Times New Roman"/>
              </a:rPr>
              <a:t>Delhi</a:t>
            </a:r>
            <a:r>
              <a:rPr sz="1500" dirty="0">
                <a:solidFill>
                  <a:srgbClr val="6E292B"/>
                </a:solidFill>
                <a:latin typeface="Garamond" panose="02020404030301010803" pitchFamily="18" charset="0"/>
                <a:cs typeface="Times New Roman"/>
              </a:rPr>
              <a:t> </a:t>
            </a:r>
            <a:r>
              <a:rPr sz="1500" spc="445" dirty="0">
                <a:solidFill>
                  <a:srgbClr val="6E292B"/>
                </a:solidFill>
                <a:latin typeface="Garamond" panose="02020404030301010803" pitchFamily="18" charset="0"/>
                <a:cs typeface="Times New Roman"/>
              </a:rPr>
              <a:t>|</a:t>
            </a:r>
            <a:r>
              <a:rPr sz="1500" spc="5" dirty="0">
                <a:solidFill>
                  <a:srgbClr val="6E292B"/>
                </a:solidFill>
                <a:latin typeface="Garamond" panose="02020404030301010803" pitchFamily="18" charset="0"/>
                <a:cs typeface="Times New Roman"/>
              </a:rPr>
              <a:t> Gr. </a:t>
            </a:r>
            <a:r>
              <a:rPr sz="1500" spc="-14" dirty="0">
                <a:solidFill>
                  <a:srgbClr val="6E292B"/>
                </a:solidFill>
                <a:latin typeface="Garamond" panose="02020404030301010803" pitchFamily="18" charset="0"/>
                <a:cs typeface="Times New Roman"/>
              </a:rPr>
              <a:t>Noida</a:t>
            </a:r>
            <a:r>
              <a:rPr sz="1500" dirty="0">
                <a:solidFill>
                  <a:srgbClr val="6E292B"/>
                </a:solidFill>
                <a:latin typeface="Garamond" panose="02020404030301010803" pitchFamily="18" charset="0"/>
                <a:cs typeface="Times New Roman"/>
              </a:rPr>
              <a:t> </a:t>
            </a:r>
            <a:r>
              <a:rPr sz="1500" spc="-38" dirty="0">
                <a:solidFill>
                  <a:srgbClr val="6E292B"/>
                </a:solidFill>
                <a:latin typeface="Garamond" panose="02020404030301010803" pitchFamily="18" charset="0"/>
                <a:cs typeface="Times New Roman"/>
              </a:rPr>
              <a:t>(NCR)</a:t>
            </a:r>
            <a:r>
              <a:rPr sz="1500" spc="9" dirty="0">
                <a:solidFill>
                  <a:srgbClr val="6E292B"/>
                </a:solidFill>
                <a:latin typeface="Garamond" panose="02020404030301010803" pitchFamily="18" charset="0"/>
                <a:cs typeface="Times New Roman"/>
              </a:rPr>
              <a:t> </a:t>
            </a:r>
            <a:r>
              <a:rPr sz="1500" spc="445" dirty="0">
                <a:solidFill>
                  <a:srgbClr val="6E292B"/>
                </a:solidFill>
                <a:latin typeface="Garamond" panose="02020404030301010803" pitchFamily="18" charset="0"/>
                <a:cs typeface="Times New Roman"/>
              </a:rPr>
              <a:t>|</a:t>
            </a:r>
            <a:r>
              <a:rPr sz="1500" spc="5" dirty="0">
                <a:solidFill>
                  <a:srgbClr val="6E292B"/>
                </a:solidFill>
                <a:latin typeface="Garamond" panose="02020404030301010803" pitchFamily="18" charset="0"/>
                <a:cs typeface="Times New Roman"/>
              </a:rPr>
              <a:t> </a:t>
            </a:r>
            <a:r>
              <a:rPr sz="1500" spc="-47" dirty="0">
                <a:solidFill>
                  <a:srgbClr val="6E292B"/>
                </a:solidFill>
                <a:latin typeface="Garamond" panose="02020404030301010803" pitchFamily="18" charset="0"/>
                <a:cs typeface="Times New Roman"/>
              </a:rPr>
              <a:t>Bangalore</a:t>
            </a:r>
            <a:r>
              <a:rPr sz="1500" spc="5" dirty="0">
                <a:solidFill>
                  <a:srgbClr val="6E292B"/>
                </a:solidFill>
                <a:latin typeface="Garamond" panose="02020404030301010803" pitchFamily="18" charset="0"/>
                <a:cs typeface="Times New Roman"/>
              </a:rPr>
              <a:t> </a:t>
            </a:r>
            <a:r>
              <a:rPr sz="1500" spc="445" dirty="0">
                <a:solidFill>
                  <a:srgbClr val="6E292B"/>
                </a:solidFill>
                <a:latin typeface="Garamond" panose="02020404030301010803" pitchFamily="18" charset="0"/>
                <a:cs typeface="Times New Roman"/>
              </a:rPr>
              <a:t>|</a:t>
            </a:r>
            <a:r>
              <a:rPr sz="1500" spc="5" dirty="0">
                <a:solidFill>
                  <a:srgbClr val="6E292B"/>
                </a:solidFill>
                <a:latin typeface="Garamond" panose="02020404030301010803" pitchFamily="18" charset="0"/>
                <a:cs typeface="Times New Roman"/>
              </a:rPr>
              <a:t> </a:t>
            </a:r>
            <a:r>
              <a:rPr sz="1500" spc="-33" dirty="0">
                <a:solidFill>
                  <a:srgbClr val="6E292B"/>
                </a:solidFill>
                <a:latin typeface="Garamond" panose="02020404030301010803" pitchFamily="18" charset="0"/>
                <a:cs typeface="Times New Roman"/>
              </a:rPr>
              <a:t>Chennai</a:t>
            </a:r>
            <a:r>
              <a:rPr sz="1500" spc="-5" dirty="0">
                <a:solidFill>
                  <a:srgbClr val="6E292B"/>
                </a:solidFill>
                <a:latin typeface="Garamond" panose="02020404030301010803" pitchFamily="18" charset="0"/>
                <a:cs typeface="Times New Roman"/>
              </a:rPr>
              <a:t> </a:t>
            </a:r>
            <a:r>
              <a:rPr sz="1500" spc="445" dirty="0">
                <a:solidFill>
                  <a:srgbClr val="6E292B"/>
                </a:solidFill>
                <a:latin typeface="Garamond" panose="02020404030301010803" pitchFamily="18" charset="0"/>
                <a:cs typeface="Times New Roman"/>
              </a:rPr>
              <a:t>|</a:t>
            </a:r>
            <a:r>
              <a:rPr sz="1500" dirty="0">
                <a:solidFill>
                  <a:srgbClr val="6E292B"/>
                </a:solidFill>
                <a:latin typeface="Garamond" panose="02020404030301010803" pitchFamily="18" charset="0"/>
                <a:cs typeface="Times New Roman"/>
              </a:rPr>
              <a:t> </a:t>
            </a:r>
            <a:r>
              <a:rPr sz="1500" spc="-33" dirty="0">
                <a:solidFill>
                  <a:srgbClr val="6E292B"/>
                </a:solidFill>
                <a:latin typeface="Garamond" panose="02020404030301010803" pitchFamily="18" charset="0"/>
                <a:cs typeface="Times New Roman"/>
              </a:rPr>
              <a:t>Hyderabad</a:t>
            </a:r>
            <a:r>
              <a:rPr sz="1500" spc="14" dirty="0">
                <a:solidFill>
                  <a:srgbClr val="6E292B"/>
                </a:solidFill>
                <a:latin typeface="Garamond" panose="02020404030301010803" pitchFamily="18" charset="0"/>
                <a:cs typeface="Times New Roman"/>
              </a:rPr>
              <a:t> </a:t>
            </a:r>
            <a:r>
              <a:rPr sz="1500" spc="445" dirty="0">
                <a:solidFill>
                  <a:srgbClr val="6E292B"/>
                </a:solidFill>
                <a:latin typeface="Garamond" panose="02020404030301010803" pitchFamily="18" charset="0"/>
                <a:cs typeface="Times New Roman"/>
              </a:rPr>
              <a:t>|</a:t>
            </a:r>
            <a:r>
              <a:rPr sz="1500" spc="5" dirty="0">
                <a:solidFill>
                  <a:srgbClr val="6E292B"/>
                </a:solidFill>
                <a:latin typeface="Garamond" panose="02020404030301010803" pitchFamily="18" charset="0"/>
                <a:cs typeface="Times New Roman"/>
              </a:rPr>
              <a:t> </a:t>
            </a:r>
            <a:r>
              <a:rPr sz="1500" dirty="0">
                <a:solidFill>
                  <a:srgbClr val="6E292B"/>
                </a:solidFill>
                <a:latin typeface="Garamond" panose="02020404030301010803" pitchFamily="18" charset="0"/>
                <a:cs typeface="Times New Roman"/>
              </a:rPr>
              <a:t>Indore</a:t>
            </a:r>
            <a:r>
              <a:rPr sz="1500" spc="-9" dirty="0">
                <a:solidFill>
                  <a:srgbClr val="6E292B"/>
                </a:solidFill>
                <a:latin typeface="Garamond" panose="02020404030301010803" pitchFamily="18" charset="0"/>
                <a:cs typeface="Times New Roman"/>
              </a:rPr>
              <a:t> </a:t>
            </a:r>
            <a:r>
              <a:rPr sz="1500" spc="445" dirty="0">
                <a:solidFill>
                  <a:srgbClr val="6E292B"/>
                </a:solidFill>
                <a:latin typeface="Garamond" panose="02020404030301010803" pitchFamily="18" charset="0"/>
                <a:cs typeface="Times New Roman"/>
              </a:rPr>
              <a:t>|</a:t>
            </a:r>
            <a:r>
              <a:rPr sz="1500" dirty="0">
                <a:solidFill>
                  <a:srgbClr val="6E292B"/>
                </a:solidFill>
                <a:latin typeface="Garamond" panose="02020404030301010803" pitchFamily="18" charset="0"/>
                <a:cs typeface="Times New Roman"/>
              </a:rPr>
              <a:t> </a:t>
            </a:r>
            <a:r>
              <a:rPr sz="1500" spc="-47" dirty="0">
                <a:solidFill>
                  <a:srgbClr val="6E292B"/>
                </a:solidFill>
                <a:latin typeface="Garamond" panose="02020404030301010803" pitchFamily="18" charset="0"/>
                <a:cs typeface="Times New Roman"/>
              </a:rPr>
              <a:t>Mumbai</a:t>
            </a:r>
            <a:r>
              <a:rPr sz="1500" spc="14" dirty="0">
                <a:solidFill>
                  <a:srgbClr val="6E292B"/>
                </a:solidFill>
                <a:latin typeface="Garamond" panose="02020404030301010803" pitchFamily="18" charset="0"/>
                <a:cs typeface="Times New Roman"/>
              </a:rPr>
              <a:t> </a:t>
            </a:r>
            <a:r>
              <a:rPr sz="1500" spc="445" dirty="0">
                <a:solidFill>
                  <a:srgbClr val="6E292B"/>
                </a:solidFill>
                <a:latin typeface="Garamond" panose="02020404030301010803" pitchFamily="18" charset="0"/>
                <a:cs typeface="Times New Roman"/>
              </a:rPr>
              <a:t>|</a:t>
            </a:r>
            <a:r>
              <a:rPr sz="1500" spc="5" dirty="0">
                <a:solidFill>
                  <a:srgbClr val="6E292B"/>
                </a:solidFill>
                <a:latin typeface="Garamond" panose="02020404030301010803" pitchFamily="18" charset="0"/>
                <a:cs typeface="Times New Roman"/>
              </a:rPr>
              <a:t> </a:t>
            </a:r>
            <a:r>
              <a:rPr sz="1500" spc="-14" dirty="0">
                <a:solidFill>
                  <a:srgbClr val="6E292B"/>
                </a:solidFill>
                <a:latin typeface="Garamond" panose="02020404030301010803" pitchFamily="18" charset="0"/>
                <a:cs typeface="Times New Roman"/>
              </a:rPr>
              <a:t>Pune</a:t>
            </a:r>
            <a:r>
              <a:rPr sz="1500" spc="5" dirty="0">
                <a:solidFill>
                  <a:srgbClr val="6E292B"/>
                </a:solidFill>
                <a:latin typeface="Garamond" panose="02020404030301010803" pitchFamily="18" charset="0"/>
                <a:cs typeface="Times New Roman"/>
              </a:rPr>
              <a:t> </a:t>
            </a:r>
            <a:r>
              <a:rPr sz="1500" spc="445" dirty="0">
                <a:solidFill>
                  <a:srgbClr val="6E292B"/>
                </a:solidFill>
                <a:latin typeface="Garamond" panose="02020404030301010803" pitchFamily="18" charset="0"/>
                <a:cs typeface="Times New Roman"/>
              </a:rPr>
              <a:t>|</a:t>
            </a:r>
            <a:r>
              <a:rPr sz="1500" spc="5" dirty="0">
                <a:solidFill>
                  <a:srgbClr val="6E292B"/>
                </a:solidFill>
                <a:latin typeface="Garamond" panose="02020404030301010803" pitchFamily="18" charset="0"/>
                <a:cs typeface="Times New Roman"/>
              </a:rPr>
              <a:t> </a:t>
            </a:r>
            <a:r>
              <a:rPr sz="1500" spc="-23" dirty="0">
                <a:solidFill>
                  <a:srgbClr val="6E292B"/>
                </a:solidFill>
                <a:latin typeface="Garamond" panose="02020404030301010803" pitchFamily="18" charset="0"/>
                <a:cs typeface="Times New Roman"/>
              </a:rPr>
              <a:t>Punjab</a:t>
            </a:r>
            <a:endParaRPr sz="1500" dirty="0">
              <a:latin typeface="Garamond" panose="02020404030301010803" pitchFamily="18" charset="0"/>
              <a:cs typeface="Times New Roman"/>
            </a:endParaRPr>
          </a:p>
          <a:p>
            <a:pPr marL="11906" marR="4763" algn="ctr">
              <a:lnSpc>
                <a:spcPts val="2259"/>
              </a:lnSpc>
              <a:spcBef>
                <a:spcPts val="291"/>
              </a:spcBef>
            </a:pPr>
            <a:r>
              <a:rPr sz="1500" spc="-75" dirty="0">
                <a:solidFill>
                  <a:srgbClr val="6E292B"/>
                </a:solidFill>
                <a:latin typeface="Garamond" panose="02020404030301010803" pitchFamily="18" charset="0"/>
                <a:cs typeface="Times New Roman"/>
              </a:rPr>
              <a:t>US</a:t>
            </a:r>
            <a:r>
              <a:rPr sz="1500" spc="5" dirty="0">
                <a:solidFill>
                  <a:srgbClr val="6E292B"/>
                </a:solidFill>
                <a:latin typeface="Garamond" panose="02020404030301010803" pitchFamily="18" charset="0"/>
                <a:cs typeface="Times New Roman"/>
              </a:rPr>
              <a:t> </a:t>
            </a:r>
            <a:r>
              <a:rPr sz="1500" spc="445" dirty="0">
                <a:solidFill>
                  <a:srgbClr val="6E292B"/>
                </a:solidFill>
                <a:latin typeface="Garamond" panose="02020404030301010803" pitchFamily="18" charset="0"/>
                <a:cs typeface="Times New Roman"/>
              </a:rPr>
              <a:t>|</a:t>
            </a:r>
            <a:r>
              <a:rPr sz="1500" spc="5" dirty="0">
                <a:solidFill>
                  <a:srgbClr val="6E292B"/>
                </a:solidFill>
                <a:latin typeface="Garamond" panose="02020404030301010803" pitchFamily="18" charset="0"/>
                <a:cs typeface="Times New Roman"/>
              </a:rPr>
              <a:t> </a:t>
            </a:r>
            <a:r>
              <a:rPr sz="1500" spc="33" dirty="0">
                <a:solidFill>
                  <a:srgbClr val="6E292B"/>
                </a:solidFill>
                <a:latin typeface="Garamond" panose="02020404030301010803" pitchFamily="18" charset="0"/>
                <a:cs typeface="Times New Roman"/>
              </a:rPr>
              <a:t>UAE/GCC</a:t>
            </a:r>
            <a:r>
              <a:rPr sz="1500" spc="28" dirty="0">
                <a:solidFill>
                  <a:srgbClr val="6E292B"/>
                </a:solidFill>
                <a:latin typeface="Garamond" panose="02020404030301010803" pitchFamily="18" charset="0"/>
                <a:cs typeface="Times New Roman"/>
              </a:rPr>
              <a:t> </a:t>
            </a:r>
            <a:r>
              <a:rPr sz="1500" spc="445" dirty="0">
                <a:solidFill>
                  <a:srgbClr val="6E292B"/>
                </a:solidFill>
                <a:latin typeface="Garamond" panose="02020404030301010803" pitchFamily="18" charset="0"/>
                <a:cs typeface="Times New Roman"/>
              </a:rPr>
              <a:t>|</a:t>
            </a:r>
            <a:r>
              <a:rPr sz="1500" spc="5" dirty="0">
                <a:solidFill>
                  <a:srgbClr val="6E292B"/>
                </a:solidFill>
                <a:latin typeface="Garamond" panose="02020404030301010803" pitchFamily="18" charset="0"/>
                <a:cs typeface="Times New Roman"/>
              </a:rPr>
              <a:t> </a:t>
            </a:r>
            <a:r>
              <a:rPr sz="1500" spc="-80" dirty="0">
                <a:solidFill>
                  <a:srgbClr val="6E292B"/>
                </a:solidFill>
                <a:latin typeface="Garamond" panose="02020404030301010803" pitchFamily="18" charset="0"/>
                <a:cs typeface="Times New Roman"/>
              </a:rPr>
              <a:t>Malaysia</a:t>
            </a:r>
            <a:r>
              <a:rPr sz="1500" spc="19" dirty="0">
                <a:solidFill>
                  <a:srgbClr val="6E292B"/>
                </a:solidFill>
                <a:latin typeface="Garamond" panose="02020404030301010803" pitchFamily="18" charset="0"/>
                <a:cs typeface="Times New Roman"/>
              </a:rPr>
              <a:t> </a:t>
            </a:r>
            <a:r>
              <a:rPr sz="1500" spc="445" dirty="0">
                <a:solidFill>
                  <a:srgbClr val="6E292B"/>
                </a:solidFill>
                <a:latin typeface="Garamond" panose="02020404030301010803" pitchFamily="18" charset="0"/>
                <a:cs typeface="Times New Roman"/>
              </a:rPr>
              <a:t>|</a:t>
            </a:r>
            <a:r>
              <a:rPr sz="1500" dirty="0">
                <a:solidFill>
                  <a:srgbClr val="6E292B"/>
                </a:solidFill>
                <a:latin typeface="Garamond" panose="02020404030301010803" pitchFamily="18" charset="0"/>
                <a:cs typeface="Times New Roman"/>
              </a:rPr>
              <a:t> </a:t>
            </a:r>
            <a:r>
              <a:rPr sz="1500" spc="-33" dirty="0">
                <a:solidFill>
                  <a:srgbClr val="6E292B"/>
                </a:solidFill>
                <a:latin typeface="Garamond" panose="02020404030301010803" pitchFamily="18" charset="0"/>
                <a:cs typeface="Times New Roman"/>
              </a:rPr>
              <a:t>Thailand</a:t>
            </a:r>
            <a:r>
              <a:rPr sz="1500" spc="9" dirty="0">
                <a:solidFill>
                  <a:srgbClr val="6E292B"/>
                </a:solidFill>
                <a:latin typeface="Garamond" panose="02020404030301010803" pitchFamily="18" charset="0"/>
                <a:cs typeface="Times New Roman"/>
              </a:rPr>
              <a:t> </a:t>
            </a:r>
            <a:r>
              <a:rPr sz="1500" spc="445" dirty="0">
                <a:solidFill>
                  <a:srgbClr val="6E292B"/>
                </a:solidFill>
                <a:latin typeface="Garamond" panose="02020404030301010803" pitchFamily="18" charset="0"/>
                <a:cs typeface="Times New Roman"/>
              </a:rPr>
              <a:t>|</a:t>
            </a:r>
            <a:r>
              <a:rPr sz="1500" dirty="0">
                <a:solidFill>
                  <a:srgbClr val="6E292B"/>
                </a:solidFill>
                <a:latin typeface="Garamond" panose="02020404030301010803" pitchFamily="18" charset="0"/>
                <a:cs typeface="Times New Roman"/>
              </a:rPr>
              <a:t> </a:t>
            </a:r>
            <a:r>
              <a:rPr sz="1500" spc="-38" dirty="0">
                <a:solidFill>
                  <a:srgbClr val="6E292B"/>
                </a:solidFill>
                <a:latin typeface="Garamond" panose="02020404030301010803" pitchFamily="18" charset="0"/>
                <a:cs typeface="Times New Roman"/>
              </a:rPr>
              <a:t>Vietnam</a:t>
            </a:r>
            <a:r>
              <a:rPr sz="1500" spc="19" dirty="0">
                <a:solidFill>
                  <a:srgbClr val="6E292B"/>
                </a:solidFill>
                <a:latin typeface="Garamond" panose="02020404030301010803" pitchFamily="18" charset="0"/>
                <a:cs typeface="Times New Roman"/>
              </a:rPr>
              <a:t> </a:t>
            </a:r>
            <a:r>
              <a:rPr sz="1500" spc="445" dirty="0">
                <a:solidFill>
                  <a:srgbClr val="6E292B"/>
                </a:solidFill>
                <a:latin typeface="Garamond" panose="02020404030301010803" pitchFamily="18" charset="0"/>
                <a:cs typeface="Times New Roman"/>
              </a:rPr>
              <a:t>|</a:t>
            </a:r>
            <a:r>
              <a:rPr sz="1500" dirty="0">
                <a:solidFill>
                  <a:srgbClr val="6E292B"/>
                </a:solidFill>
                <a:latin typeface="Garamond" panose="02020404030301010803" pitchFamily="18" charset="0"/>
                <a:cs typeface="Times New Roman"/>
              </a:rPr>
              <a:t> </a:t>
            </a:r>
            <a:r>
              <a:rPr sz="1500" spc="-42" dirty="0">
                <a:solidFill>
                  <a:srgbClr val="6E292B"/>
                </a:solidFill>
                <a:latin typeface="Garamond" panose="02020404030301010803" pitchFamily="18" charset="0"/>
                <a:cs typeface="Times New Roman"/>
              </a:rPr>
              <a:t>Bangladesh</a:t>
            </a:r>
            <a:r>
              <a:rPr sz="1500" dirty="0">
                <a:solidFill>
                  <a:srgbClr val="6E292B"/>
                </a:solidFill>
                <a:latin typeface="Garamond" panose="02020404030301010803" pitchFamily="18" charset="0"/>
                <a:cs typeface="Times New Roman"/>
              </a:rPr>
              <a:t> </a:t>
            </a:r>
            <a:r>
              <a:rPr sz="1500" spc="445" dirty="0">
                <a:solidFill>
                  <a:srgbClr val="6E292B"/>
                </a:solidFill>
                <a:latin typeface="Garamond" panose="02020404030301010803" pitchFamily="18" charset="0"/>
                <a:cs typeface="Times New Roman"/>
              </a:rPr>
              <a:t>|</a:t>
            </a:r>
            <a:r>
              <a:rPr sz="1500" spc="5" dirty="0">
                <a:solidFill>
                  <a:srgbClr val="6E292B"/>
                </a:solidFill>
                <a:latin typeface="Garamond" panose="02020404030301010803" pitchFamily="18" charset="0"/>
                <a:cs typeface="Times New Roman"/>
              </a:rPr>
              <a:t> </a:t>
            </a:r>
            <a:r>
              <a:rPr sz="1500" spc="-52" dirty="0">
                <a:solidFill>
                  <a:srgbClr val="6E292B"/>
                </a:solidFill>
                <a:latin typeface="Garamond" panose="02020404030301010803" pitchFamily="18" charset="0"/>
                <a:cs typeface="Times New Roman"/>
              </a:rPr>
              <a:t>Myanmar</a:t>
            </a:r>
            <a:r>
              <a:rPr sz="1500" spc="14" dirty="0">
                <a:solidFill>
                  <a:srgbClr val="6E292B"/>
                </a:solidFill>
                <a:latin typeface="Garamond" panose="02020404030301010803" pitchFamily="18" charset="0"/>
                <a:cs typeface="Times New Roman"/>
              </a:rPr>
              <a:t> </a:t>
            </a:r>
            <a:r>
              <a:rPr sz="1500" spc="445" dirty="0">
                <a:solidFill>
                  <a:srgbClr val="6E292B"/>
                </a:solidFill>
                <a:latin typeface="Garamond" panose="02020404030301010803" pitchFamily="18" charset="0"/>
                <a:cs typeface="Times New Roman"/>
              </a:rPr>
              <a:t>|</a:t>
            </a:r>
            <a:r>
              <a:rPr sz="1500" spc="5" dirty="0">
                <a:solidFill>
                  <a:srgbClr val="6E292B"/>
                </a:solidFill>
                <a:latin typeface="Garamond" panose="02020404030301010803" pitchFamily="18" charset="0"/>
                <a:cs typeface="Times New Roman"/>
              </a:rPr>
              <a:t> </a:t>
            </a:r>
            <a:r>
              <a:rPr sz="1500" spc="-19" dirty="0">
                <a:solidFill>
                  <a:srgbClr val="6E292B"/>
                </a:solidFill>
                <a:latin typeface="Garamond" panose="02020404030301010803" pitchFamily="18" charset="0"/>
                <a:cs typeface="Times New Roman"/>
              </a:rPr>
              <a:t>Nepal</a:t>
            </a:r>
            <a:r>
              <a:rPr sz="1500" dirty="0">
                <a:solidFill>
                  <a:srgbClr val="6E292B"/>
                </a:solidFill>
                <a:latin typeface="Garamond" panose="02020404030301010803" pitchFamily="18" charset="0"/>
                <a:cs typeface="Times New Roman"/>
              </a:rPr>
              <a:t> </a:t>
            </a:r>
            <a:r>
              <a:rPr sz="1500" spc="445" dirty="0">
                <a:solidFill>
                  <a:srgbClr val="6E292B"/>
                </a:solidFill>
                <a:latin typeface="Garamond" panose="02020404030301010803" pitchFamily="18" charset="0"/>
                <a:cs typeface="Times New Roman"/>
              </a:rPr>
              <a:t>|</a:t>
            </a:r>
            <a:r>
              <a:rPr sz="1500" spc="5" dirty="0">
                <a:solidFill>
                  <a:srgbClr val="6E292B"/>
                </a:solidFill>
                <a:latin typeface="Garamond" panose="02020404030301010803" pitchFamily="18" charset="0"/>
                <a:cs typeface="Times New Roman"/>
              </a:rPr>
              <a:t> </a:t>
            </a:r>
            <a:r>
              <a:rPr sz="1500" spc="-66" dirty="0">
                <a:solidFill>
                  <a:srgbClr val="6E292B"/>
                </a:solidFill>
                <a:latin typeface="Garamond" panose="02020404030301010803" pitchFamily="18" charset="0"/>
                <a:cs typeface="Times New Roman"/>
              </a:rPr>
              <a:t>Sri</a:t>
            </a:r>
            <a:r>
              <a:rPr sz="1500" spc="-5" dirty="0">
                <a:solidFill>
                  <a:srgbClr val="6E292B"/>
                </a:solidFill>
                <a:latin typeface="Garamond" panose="02020404030301010803" pitchFamily="18" charset="0"/>
                <a:cs typeface="Times New Roman"/>
              </a:rPr>
              <a:t> </a:t>
            </a:r>
            <a:r>
              <a:rPr sz="1500" spc="-47" dirty="0">
                <a:solidFill>
                  <a:srgbClr val="6E292B"/>
                </a:solidFill>
                <a:latin typeface="Garamond" panose="02020404030301010803" pitchFamily="18" charset="0"/>
                <a:cs typeface="Times New Roman"/>
              </a:rPr>
              <a:t>Lanka</a:t>
            </a:r>
            <a:r>
              <a:rPr sz="1500" spc="42" dirty="0">
                <a:solidFill>
                  <a:srgbClr val="6E292B"/>
                </a:solidFill>
                <a:latin typeface="Garamond" panose="02020404030301010803" pitchFamily="18" charset="0"/>
                <a:cs typeface="Times New Roman"/>
              </a:rPr>
              <a:t> </a:t>
            </a:r>
            <a:r>
              <a:rPr sz="1688" spc="-5" dirty="0">
                <a:latin typeface="Garamond" panose="02020404030301010803" pitchFamily="18" charset="0"/>
                <a:cs typeface="Times New Roman"/>
              </a:rPr>
              <a:t>|</a:t>
            </a:r>
            <a:r>
              <a:rPr sz="1688" spc="9" dirty="0">
                <a:latin typeface="Garamond" panose="02020404030301010803" pitchFamily="18" charset="0"/>
                <a:cs typeface="Times New Roman"/>
              </a:rPr>
              <a:t> </a:t>
            </a:r>
            <a:r>
              <a:rPr sz="1500" spc="-23" dirty="0">
                <a:solidFill>
                  <a:srgbClr val="6E292B"/>
                </a:solidFill>
                <a:latin typeface="Garamond" panose="02020404030301010803" pitchFamily="18" charset="0"/>
                <a:cs typeface="Times New Roman"/>
              </a:rPr>
              <a:t>Indonesia  </a:t>
            </a:r>
            <a:endParaRPr lang="en-IN" sz="1500" spc="-23" dirty="0">
              <a:solidFill>
                <a:srgbClr val="6E292B"/>
              </a:solidFill>
              <a:latin typeface="Garamond" panose="02020404030301010803" pitchFamily="18" charset="0"/>
              <a:cs typeface="Times New Roman"/>
            </a:endParaRPr>
          </a:p>
          <a:p>
            <a:pPr marL="11906" marR="4763" algn="ctr">
              <a:lnSpc>
                <a:spcPts val="2259"/>
              </a:lnSpc>
              <a:spcBef>
                <a:spcPts val="291"/>
              </a:spcBef>
            </a:pPr>
            <a:r>
              <a:rPr sz="1500" spc="-94" dirty="0">
                <a:solidFill>
                  <a:srgbClr val="6E292B"/>
                </a:solidFill>
                <a:latin typeface="Garamond" panose="02020404030301010803" pitchFamily="18" charset="0"/>
                <a:cs typeface="Times New Roman"/>
              </a:rPr>
              <a:t>W: </a:t>
            </a:r>
            <a:r>
              <a:rPr sz="1500" u="sng" spc="-42" dirty="0">
                <a:solidFill>
                  <a:srgbClr val="6E292B"/>
                </a:solidFill>
                <a:uFill>
                  <a:solidFill>
                    <a:srgbClr val="6E292B"/>
                  </a:solidFill>
                </a:uFill>
                <a:latin typeface="Garamond" panose="02020404030301010803" pitchFamily="18" charset="0"/>
                <a:cs typeface="Times New Roman"/>
                <a:hlinkClick r:id="rId2"/>
              </a:rPr>
              <a:t>www.iiprd.com</a:t>
            </a:r>
            <a:r>
              <a:rPr sz="1500" spc="-42" dirty="0">
                <a:solidFill>
                  <a:srgbClr val="6E292B"/>
                </a:solidFill>
                <a:latin typeface="Garamond" panose="02020404030301010803" pitchFamily="18" charset="0"/>
                <a:cs typeface="Times New Roman"/>
                <a:hlinkClick r:id="rId2"/>
              </a:rPr>
              <a:t> </a:t>
            </a:r>
            <a:r>
              <a:rPr sz="1500" spc="445" dirty="0">
                <a:solidFill>
                  <a:srgbClr val="6E292B"/>
                </a:solidFill>
                <a:latin typeface="Garamond" panose="02020404030301010803" pitchFamily="18" charset="0"/>
                <a:cs typeface="Times New Roman"/>
              </a:rPr>
              <a:t>|</a:t>
            </a:r>
            <a:r>
              <a:rPr sz="1500" spc="117" dirty="0">
                <a:solidFill>
                  <a:srgbClr val="6E292B"/>
                </a:solidFill>
                <a:latin typeface="Garamond" panose="02020404030301010803" pitchFamily="18" charset="0"/>
                <a:cs typeface="Times New Roman"/>
              </a:rPr>
              <a:t> </a:t>
            </a:r>
            <a:r>
              <a:rPr sz="1500" u="sng" spc="-38" dirty="0">
                <a:solidFill>
                  <a:srgbClr val="6E292B"/>
                </a:solidFill>
                <a:uFill>
                  <a:solidFill>
                    <a:srgbClr val="6E292B"/>
                  </a:solidFill>
                </a:uFill>
                <a:latin typeface="Garamond" panose="02020404030301010803" pitchFamily="18" charset="0"/>
                <a:cs typeface="Times New Roman"/>
                <a:hlinkClick r:id="rId3"/>
              </a:rPr>
              <a:t>www.khuranaandkhurana.com</a:t>
            </a:r>
            <a:endParaRPr sz="1500" dirty="0">
              <a:latin typeface="Garamond" panose="02020404030301010803" pitchFamily="18" charset="0"/>
              <a:cs typeface="Times New Roman"/>
            </a:endParaRPr>
          </a:p>
          <a:p>
            <a:pPr marL="283964" algn="ctr">
              <a:spcBef>
                <a:spcPts val="253"/>
              </a:spcBef>
            </a:pPr>
            <a:r>
              <a:rPr sz="1500" spc="-19" dirty="0">
                <a:solidFill>
                  <a:srgbClr val="6E292B"/>
                </a:solidFill>
                <a:latin typeface="Garamond" panose="02020404030301010803" pitchFamily="18" charset="0"/>
                <a:cs typeface="Times New Roman"/>
              </a:rPr>
              <a:t>E: </a:t>
            </a:r>
            <a:r>
              <a:rPr sz="1500" u="sng" spc="-28" dirty="0">
                <a:solidFill>
                  <a:srgbClr val="6E292B"/>
                </a:solidFill>
                <a:uFill>
                  <a:solidFill>
                    <a:srgbClr val="6E292B"/>
                  </a:solidFill>
                </a:uFill>
                <a:latin typeface="Garamond" panose="02020404030301010803" pitchFamily="18" charset="0"/>
                <a:cs typeface="Times New Roman"/>
                <a:hlinkClick r:id="rId4"/>
              </a:rPr>
              <a:t>iiprd@iiprd.com </a:t>
            </a:r>
            <a:r>
              <a:rPr sz="1500" spc="445" dirty="0">
                <a:solidFill>
                  <a:srgbClr val="6E292B"/>
                </a:solidFill>
                <a:latin typeface="Garamond" panose="02020404030301010803" pitchFamily="18" charset="0"/>
                <a:cs typeface="Times New Roman"/>
              </a:rPr>
              <a:t>|</a:t>
            </a:r>
            <a:r>
              <a:rPr sz="1500" spc="47" dirty="0">
                <a:solidFill>
                  <a:srgbClr val="6E292B"/>
                </a:solidFill>
                <a:latin typeface="Garamond" panose="02020404030301010803" pitchFamily="18" charset="0"/>
                <a:cs typeface="Times New Roman"/>
              </a:rPr>
              <a:t> </a:t>
            </a:r>
            <a:r>
              <a:rPr sz="1500" u="sng" spc="-28" dirty="0">
                <a:solidFill>
                  <a:srgbClr val="6E292B"/>
                </a:solidFill>
                <a:uFill>
                  <a:solidFill>
                    <a:srgbClr val="6E292B"/>
                  </a:solidFill>
                </a:uFill>
                <a:latin typeface="Garamond" panose="02020404030301010803" pitchFamily="18" charset="0"/>
                <a:cs typeface="Times New Roman"/>
                <a:hlinkClick r:id="rId5"/>
              </a:rPr>
              <a:t>info@khuranaandkhurana.com</a:t>
            </a:r>
            <a:endParaRPr sz="1500" dirty="0">
              <a:latin typeface="Garamond" panose="02020404030301010803" pitchFamily="18" charset="0"/>
              <a:cs typeface="Times New Roman"/>
            </a:endParaRPr>
          </a:p>
          <a:p>
            <a:pPr>
              <a:lnSpc>
                <a:spcPct val="100000"/>
              </a:lnSpc>
            </a:pPr>
            <a:endParaRPr sz="1359" dirty="0">
              <a:latin typeface="Garamond" panose="02020404030301010803" pitchFamily="18" charset="0"/>
              <a:cs typeface="Times New Roman"/>
            </a:endParaRPr>
          </a:p>
        </p:txBody>
      </p:sp>
      <p:sp>
        <p:nvSpPr>
          <p:cNvPr id="3" name="object 3"/>
          <p:cNvSpPr/>
          <p:nvPr/>
        </p:nvSpPr>
        <p:spPr>
          <a:xfrm>
            <a:off x="4220052" y="130016"/>
            <a:ext cx="3855025" cy="3409485"/>
          </a:xfrm>
          <a:prstGeom prst="rect">
            <a:avLst/>
          </a:prstGeom>
          <a:blipFill>
            <a:blip r:embed="rId6" cstate="print"/>
            <a:stretch>
              <a:fillRect/>
            </a:stretch>
          </a:blipFill>
        </p:spPr>
        <p:txBody>
          <a:bodyPr wrap="square" lIns="0" tIns="0" rIns="0" bIns="0" rtlCol="0"/>
          <a:lstStyle/>
          <a:p>
            <a:endParaRPr sz="1688"/>
          </a:p>
        </p:txBody>
      </p:sp>
      <p:sp>
        <p:nvSpPr>
          <p:cNvPr id="4" name="object 4"/>
          <p:cNvSpPr/>
          <p:nvPr/>
        </p:nvSpPr>
        <p:spPr>
          <a:xfrm>
            <a:off x="2011203" y="4171950"/>
            <a:ext cx="8170664" cy="1786"/>
          </a:xfrm>
          <a:custGeom>
            <a:avLst/>
            <a:gdLst/>
            <a:ahLst/>
            <a:cxnLst/>
            <a:rect l="l" t="t" r="r" b="b"/>
            <a:pathLst>
              <a:path w="8715375" h="1904">
                <a:moveTo>
                  <a:pt x="0" y="0"/>
                </a:moveTo>
                <a:lnTo>
                  <a:pt x="8715375" y="1524"/>
                </a:lnTo>
              </a:path>
            </a:pathLst>
          </a:custGeom>
          <a:ln w="57150">
            <a:solidFill>
              <a:srgbClr val="622F05"/>
            </a:solidFill>
          </a:ln>
        </p:spPr>
        <p:txBody>
          <a:bodyPr wrap="square" lIns="0" tIns="0" rIns="0" bIns="0" rtlCol="0"/>
          <a:lstStyle/>
          <a:p>
            <a:endParaRPr sz="1688"/>
          </a:p>
        </p:txBody>
      </p:sp>
      <p:sp>
        <p:nvSpPr>
          <p:cNvPr id="5" name="Rectangle 4">
            <a:extLst>
              <a:ext uri="{FF2B5EF4-FFF2-40B4-BE49-F238E27FC236}">
                <a16:creationId xmlns:a16="http://schemas.microsoft.com/office/drawing/2014/main" id="{C79EFECD-CB6E-BBB3-25C0-947F365725CF}"/>
              </a:ext>
            </a:extLst>
          </p:cNvPr>
          <p:cNvSpPr/>
          <p:nvPr/>
        </p:nvSpPr>
        <p:spPr>
          <a:xfrm>
            <a:off x="4810125" y="285750"/>
            <a:ext cx="2714625" cy="1135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pic>
        <p:nvPicPr>
          <p:cNvPr id="7" name="Picture 6">
            <a:extLst>
              <a:ext uri="{FF2B5EF4-FFF2-40B4-BE49-F238E27FC236}">
                <a16:creationId xmlns:a16="http://schemas.microsoft.com/office/drawing/2014/main" id="{3F6566EE-5484-1B8A-2818-167BD235B5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48456" y="536714"/>
            <a:ext cx="1598214" cy="6339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371" y="0"/>
            <a:ext cx="4917234" cy="803049"/>
          </a:xfrm>
        </p:spPr>
        <p:txBody>
          <a:bodyPr>
            <a:normAutofit/>
          </a:bodyPr>
          <a:lstStyle/>
          <a:p>
            <a:r>
              <a:rPr lang="en-IN" sz="2800" dirty="0">
                <a:latin typeface="Garamond" panose="02020404030301010803" pitchFamily="18" charset="0"/>
              </a:rPr>
              <a:t>Key Practitioners</a:t>
            </a:r>
            <a:endParaRPr lang="en-US" sz="2800" dirty="0">
              <a:latin typeface="Garamond" panose="02020404030301010803" pitchFamily="18" charset="0"/>
            </a:endParaRPr>
          </a:p>
        </p:txBody>
      </p:sp>
      <p:sp>
        <p:nvSpPr>
          <p:cNvPr id="3" name="Content Placeholder 2"/>
          <p:cNvSpPr>
            <a:spLocks noGrp="1"/>
          </p:cNvSpPr>
          <p:nvPr>
            <p:ph idx="1"/>
          </p:nvPr>
        </p:nvSpPr>
        <p:spPr>
          <a:xfrm>
            <a:off x="1940766" y="972036"/>
            <a:ext cx="4506333" cy="474211"/>
          </a:xfrm>
        </p:spPr>
        <p:txBody>
          <a:bodyPr>
            <a:noAutofit/>
          </a:bodyPr>
          <a:lstStyle/>
          <a:p>
            <a:r>
              <a:rPr lang="en-US" dirty="0" err="1">
                <a:latin typeface="Garamond" pitchFamily="18" charset="0"/>
              </a:rPr>
              <a:t>Tarun</a:t>
            </a:r>
            <a:r>
              <a:rPr lang="en-US" dirty="0">
                <a:latin typeface="Garamond" pitchFamily="18" charset="0"/>
              </a:rPr>
              <a:t> </a:t>
            </a:r>
            <a:r>
              <a:rPr lang="en-US" dirty="0" err="1">
                <a:latin typeface="Garamond" pitchFamily="18" charset="0"/>
              </a:rPr>
              <a:t>Khurana</a:t>
            </a:r>
            <a:r>
              <a:rPr lang="en-US" dirty="0">
                <a:latin typeface="Garamond" pitchFamily="18" charset="0"/>
              </a:rPr>
              <a:t> (Partner and Patent Attorney - Software/Electronics/Mechanical Group)</a:t>
            </a:r>
          </a:p>
        </p:txBody>
      </p:sp>
      <p:sp>
        <p:nvSpPr>
          <p:cNvPr id="7" name="Content Placeholder 6"/>
          <p:cNvSpPr>
            <a:spLocks noGrp="1"/>
          </p:cNvSpPr>
          <p:nvPr>
            <p:ph idx="13"/>
          </p:nvPr>
        </p:nvSpPr>
        <p:spPr>
          <a:xfrm>
            <a:off x="1767371" y="1745297"/>
            <a:ext cx="4334689" cy="4863452"/>
          </a:xfrm>
        </p:spPr>
        <p:txBody>
          <a:bodyPr>
            <a:normAutofit/>
          </a:bodyPr>
          <a:lstStyle/>
          <a:p>
            <a:pPr algn="just"/>
            <a:r>
              <a:rPr lang="en-US" sz="1600" b="1" dirty="0" err="1">
                <a:latin typeface="Garamond" pitchFamily="18" charset="0"/>
              </a:rPr>
              <a:t>Tarun</a:t>
            </a:r>
            <a:r>
              <a:rPr lang="en-US" sz="1600" b="1" dirty="0">
                <a:latin typeface="Garamond" pitchFamily="18" charset="0"/>
              </a:rPr>
              <a:t> has over 24 years of experience in a broad range of Intellectual Property (IP) subject matters, and is the Co-Founding Partner and IP Attorney of Khurana &amp; Khurana (K&amp;K) and of its IP Asset Management &amp; Market Research Practice, IIPRD, both of which are among the Leading IP and Commercial Law Practices with 10 Offices in India, and over 240 Professionals.</a:t>
            </a:r>
          </a:p>
          <a:p>
            <a:r>
              <a:rPr lang="en-US" sz="1600" b="1" dirty="0" err="1">
                <a:latin typeface="Garamond" pitchFamily="18" charset="0"/>
              </a:rPr>
              <a:t>Tarun</a:t>
            </a:r>
            <a:r>
              <a:rPr lang="en-US" sz="1600" b="1" dirty="0">
                <a:latin typeface="Garamond" pitchFamily="18" charset="0"/>
              </a:rPr>
              <a:t> has a strong experience in IP and Commercial/Corporate Litigation Matters and has actively represented several Global entities for their IP rights and Contract Enforcement Matters. </a:t>
            </a:r>
            <a:r>
              <a:rPr lang="en-US" sz="1600" b="1" dirty="0" err="1">
                <a:latin typeface="Garamond" pitchFamily="18" charset="0"/>
              </a:rPr>
              <a:t>Tarun</a:t>
            </a:r>
            <a:r>
              <a:rPr lang="en-US" sz="1600" b="1" dirty="0">
                <a:latin typeface="Garamond" pitchFamily="18" charset="0"/>
              </a:rPr>
              <a:t> is ranked among the leading IP </a:t>
            </a:r>
            <a:r>
              <a:rPr lang="en-US" sz="1600" b="1" dirty="0" err="1">
                <a:latin typeface="Garamond" pitchFamily="18" charset="0"/>
              </a:rPr>
              <a:t>Practititioners</a:t>
            </a:r>
            <a:r>
              <a:rPr lang="en-US" sz="1600" b="1" dirty="0">
                <a:latin typeface="Garamond" pitchFamily="18" charset="0"/>
              </a:rPr>
              <a:t> in India and is highly ranked by Chambers and Partners, IAM, Managing IP, Legal 500, among others.</a:t>
            </a:r>
            <a:br>
              <a:rPr lang="en-US" sz="1600" b="1" dirty="0">
                <a:latin typeface="Garamond" pitchFamily="18" charset="0"/>
              </a:rPr>
            </a:br>
            <a:endParaRPr lang="en-US" sz="1600" b="1" dirty="0">
              <a:latin typeface="Garamond" pitchFamily="18" charset="0"/>
            </a:endParaRPr>
          </a:p>
          <a:p>
            <a:pPr algn="just"/>
            <a:endParaRPr lang="en-US" sz="1600" b="1" dirty="0">
              <a:latin typeface="Garamond" pitchFamily="18" charset="0"/>
            </a:endParaRPr>
          </a:p>
        </p:txBody>
      </p:sp>
      <p:sp>
        <p:nvSpPr>
          <p:cNvPr id="9" name="Content Placeholder 8"/>
          <p:cNvSpPr>
            <a:spLocks noGrp="1"/>
          </p:cNvSpPr>
          <p:nvPr>
            <p:ph idx="15"/>
          </p:nvPr>
        </p:nvSpPr>
        <p:spPr>
          <a:xfrm>
            <a:off x="7018338" y="1745297"/>
            <a:ext cx="4404051" cy="4724951"/>
          </a:xfrm>
        </p:spPr>
        <p:txBody>
          <a:bodyPr>
            <a:normAutofit lnSpcReduction="10000"/>
          </a:bodyPr>
          <a:lstStyle/>
          <a:p>
            <a:pPr algn="just"/>
            <a:r>
              <a:rPr lang="en-US" sz="1600" b="1" dirty="0">
                <a:latin typeface="Garamond" pitchFamily="18" charset="0"/>
              </a:rPr>
              <a:t>Abhijeet Deshmukh is an Associate Partner with Khurana &amp; Khurana, Advocates and IP Attorneys. He specializes in all aspects of Intellectual Property, Contractual laws, Corporate Advisory and Litigation with focus on IP and Commercial disputes; UDRP disputes; Prosecution of Trademark and Copyright Applications. </a:t>
            </a:r>
          </a:p>
          <a:p>
            <a:pPr algn="just"/>
            <a:r>
              <a:rPr lang="en-US" sz="1600" b="1" dirty="0">
                <a:latin typeface="Garamond" pitchFamily="18" charset="0"/>
              </a:rPr>
              <a:t>He represented clients in disputes pertaining to IP and Commercial Law at Various Judicial and quasi-judicial Authorities across India. He has also worked extensively on advising, negotiating, drafting, vetting and structuring various Agreements related to Intellectual Property laws such as Technology Transfer Agreements, IP Assignment Agreements, Strategic Alliance Agreements, Collaborative Research Agreements, Non-Disclosure Agreements, Agreements related to Media and Entertainment Law etc. </a:t>
            </a:r>
          </a:p>
          <a:p>
            <a:pPr algn="just"/>
            <a:endParaRPr lang="en-US" sz="1600" b="1" dirty="0">
              <a:latin typeface="Garamond" pitchFamily="18" charset="0"/>
            </a:endParaRPr>
          </a:p>
        </p:txBody>
      </p:sp>
      <p:sp>
        <p:nvSpPr>
          <p:cNvPr id="13" name="Slide Number Placeholder 12"/>
          <p:cNvSpPr>
            <a:spLocks noGrp="1"/>
          </p:cNvSpPr>
          <p:nvPr>
            <p:ph type="sldNum" sz="quarter" idx="19"/>
          </p:nvPr>
        </p:nvSpPr>
        <p:spPr/>
        <p:txBody>
          <a:bodyPr/>
          <a:lstStyle/>
          <a:p>
            <a:fld id="{B5CEABB6-07DC-46E8-9B57-56EC44A396E5}" type="slidenum">
              <a:rPr lang="en-US" sz="800" smtClean="0"/>
              <a:pPr/>
              <a:t>10</a:t>
            </a:fld>
            <a:endParaRPr lang="en-US" sz="800" dirty="0"/>
          </a:p>
        </p:txBody>
      </p:sp>
      <p:sp>
        <p:nvSpPr>
          <p:cNvPr id="27" name="Content Placeholder 4">
            <a:extLst>
              <a:ext uri="{FF2B5EF4-FFF2-40B4-BE49-F238E27FC236}">
                <a16:creationId xmlns:a16="http://schemas.microsoft.com/office/drawing/2014/main" id="{4EC409E8-1E9A-4BB5-8317-F5287752CC1B}"/>
              </a:ext>
            </a:extLst>
          </p:cNvPr>
          <p:cNvSpPr>
            <a:spLocks noGrp="1"/>
          </p:cNvSpPr>
          <p:nvPr>
            <p:ph idx="12"/>
          </p:nvPr>
        </p:nvSpPr>
        <p:spPr>
          <a:xfrm>
            <a:off x="7018338" y="1018236"/>
            <a:ext cx="4335462" cy="474662"/>
          </a:xfrm>
        </p:spPr>
        <p:txBody>
          <a:bodyPr>
            <a:noAutofit/>
          </a:bodyPr>
          <a:lstStyle/>
          <a:p>
            <a:r>
              <a:rPr lang="en-US" dirty="0" err="1">
                <a:latin typeface="Garamond" pitchFamily="18" charset="0"/>
              </a:rPr>
              <a:t>Abhijeet</a:t>
            </a:r>
            <a:r>
              <a:rPr lang="en-US" dirty="0">
                <a:latin typeface="Garamond" pitchFamily="18" charset="0"/>
              </a:rPr>
              <a:t> </a:t>
            </a:r>
            <a:r>
              <a:rPr lang="en-US" dirty="0" err="1">
                <a:latin typeface="Garamond" pitchFamily="18" charset="0"/>
              </a:rPr>
              <a:t>Deshmukh</a:t>
            </a:r>
            <a:r>
              <a:rPr lang="en-US" dirty="0">
                <a:latin typeface="Garamond" pitchFamily="18" charset="0"/>
              </a:rPr>
              <a:t> (Associate Partner and Advocate - Litigation)</a:t>
            </a:r>
          </a:p>
          <a:p>
            <a:endParaRPr lang="en-US" dirty="0">
              <a:latin typeface="Garamond"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187063-984F-4821-8C19-925A7D83B2FD}"/>
              </a:ext>
            </a:extLst>
          </p:cNvPr>
          <p:cNvSpPr>
            <a:spLocks noGrp="1"/>
          </p:cNvSpPr>
          <p:nvPr>
            <p:ph idx="11"/>
          </p:nvPr>
        </p:nvSpPr>
        <p:spPr>
          <a:xfrm>
            <a:off x="2156944" y="4281462"/>
            <a:ext cx="4334689" cy="474211"/>
          </a:xfrm>
        </p:spPr>
        <p:txBody>
          <a:bodyPr/>
          <a:lstStyle/>
          <a:p>
            <a:r>
              <a:rPr lang="en-IN" dirty="0" err="1">
                <a:latin typeface="Garamond" panose="02020404030301010803" pitchFamily="18" charset="0"/>
              </a:rPr>
              <a:t>Chhavi</a:t>
            </a:r>
            <a:r>
              <a:rPr lang="en-IN" dirty="0">
                <a:latin typeface="Garamond" panose="02020404030301010803" pitchFamily="18" charset="0"/>
              </a:rPr>
              <a:t> Pandey (Senior Associate)</a:t>
            </a:r>
          </a:p>
        </p:txBody>
      </p:sp>
      <p:sp>
        <p:nvSpPr>
          <p:cNvPr id="8" name="Content Placeholder 7">
            <a:extLst>
              <a:ext uri="{FF2B5EF4-FFF2-40B4-BE49-F238E27FC236}">
                <a16:creationId xmlns:a16="http://schemas.microsoft.com/office/drawing/2014/main" id="{9CFDA5EC-4EA9-488A-99D2-8AE584A8C7A5}"/>
              </a:ext>
            </a:extLst>
          </p:cNvPr>
          <p:cNvSpPr>
            <a:spLocks noGrp="1"/>
          </p:cNvSpPr>
          <p:nvPr>
            <p:ph idx="14"/>
          </p:nvPr>
        </p:nvSpPr>
        <p:spPr>
          <a:xfrm>
            <a:off x="7018338" y="374603"/>
            <a:ext cx="4334689" cy="1845706"/>
          </a:xfrm>
        </p:spPr>
        <p:txBody>
          <a:bodyPr>
            <a:normAutofit/>
          </a:bodyPr>
          <a:lstStyle/>
          <a:p>
            <a:pPr algn="just"/>
            <a:r>
              <a:rPr lang="en-US" sz="1600" b="1" dirty="0">
                <a:latin typeface="Garamond" pitchFamily="18" charset="0"/>
              </a:rPr>
              <a:t> She has assisted her seniors in various matters listed before the High Court and District Courts in Delhi and has given regular appearances at various District Courts and High Court in Delhi. She has extensively handled matters related to Criminal, Corporate, </a:t>
            </a:r>
            <a:r>
              <a:rPr lang="en-US" sz="1600" b="1" dirty="0" err="1">
                <a:latin typeface="Garamond" pitchFamily="18" charset="0"/>
              </a:rPr>
              <a:t>Labour</a:t>
            </a:r>
            <a:r>
              <a:rPr lang="en-US" sz="1600" b="1" dirty="0">
                <a:latin typeface="Garamond" pitchFamily="18" charset="0"/>
              </a:rPr>
              <a:t> law and POSH</a:t>
            </a:r>
            <a:endParaRPr lang="en-IN" sz="1600" dirty="0"/>
          </a:p>
        </p:txBody>
      </p:sp>
      <p:sp>
        <p:nvSpPr>
          <p:cNvPr id="13" name="Slide Number Placeholder 12">
            <a:extLst>
              <a:ext uri="{FF2B5EF4-FFF2-40B4-BE49-F238E27FC236}">
                <a16:creationId xmlns:a16="http://schemas.microsoft.com/office/drawing/2014/main" id="{C4C8B64A-4A8F-49AC-8FFD-F77027504BB8}"/>
              </a:ext>
            </a:extLst>
          </p:cNvPr>
          <p:cNvSpPr>
            <a:spLocks noGrp="1"/>
          </p:cNvSpPr>
          <p:nvPr>
            <p:ph type="sldNum" sz="quarter" idx="19"/>
          </p:nvPr>
        </p:nvSpPr>
        <p:spPr/>
        <p:txBody>
          <a:bodyPr/>
          <a:lstStyle/>
          <a:p>
            <a:fld id="{B5CEABB6-07DC-46E8-9B57-56EC44A396E5}" type="slidenum">
              <a:rPr lang="en-US" smtClean="0"/>
              <a:pPr/>
              <a:t>11</a:t>
            </a:fld>
            <a:endParaRPr lang="en-US" dirty="0"/>
          </a:p>
        </p:txBody>
      </p:sp>
      <p:sp>
        <p:nvSpPr>
          <p:cNvPr id="14" name="Content Placeholder 3">
            <a:extLst>
              <a:ext uri="{FF2B5EF4-FFF2-40B4-BE49-F238E27FC236}">
                <a16:creationId xmlns:a16="http://schemas.microsoft.com/office/drawing/2014/main" id="{8E6C8F0A-2174-474D-A7ED-1295CFE87130}"/>
              </a:ext>
            </a:extLst>
          </p:cNvPr>
          <p:cNvSpPr>
            <a:spLocks noGrp="1"/>
          </p:cNvSpPr>
          <p:nvPr>
            <p:ph idx="1"/>
          </p:nvPr>
        </p:nvSpPr>
        <p:spPr>
          <a:xfrm>
            <a:off x="2024740" y="243793"/>
            <a:ext cx="4335462" cy="583293"/>
          </a:xfrm>
        </p:spPr>
        <p:txBody>
          <a:bodyPr>
            <a:normAutofit fontScale="92500" lnSpcReduction="10000"/>
          </a:bodyPr>
          <a:lstStyle/>
          <a:p>
            <a:r>
              <a:rPr lang="en-US" dirty="0">
                <a:latin typeface="Garamond" pitchFamily="18" charset="0"/>
              </a:rPr>
              <a:t>Mr. </a:t>
            </a:r>
            <a:r>
              <a:rPr lang="en-US" dirty="0" err="1">
                <a:latin typeface="Garamond" pitchFamily="18" charset="0"/>
              </a:rPr>
              <a:t>Anubhav</a:t>
            </a:r>
            <a:r>
              <a:rPr lang="en-US" dirty="0">
                <a:latin typeface="Garamond" pitchFamily="18" charset="0"/>
              </a:rPr>
              <a:t> Gupta (Principal Associate - Taxation)</a:t>
            </a:r>
          </a:p>
          <a:p>
            <a:endParaRPr lang="en-US" dirty="0">
              <a:latin typeface="Garamond" pitchFamily="18" charset="0"/>
            </a:endParaRPr>
          </a:p>
        </p:txBody>
      </p:sp>
      <p:sp>
        <p:nvSpPr>
          <p:cNvPr id="15" name="Content Placeholder 7">
            <a:extLst>
              <a:ext uri="{FF2B5EF4-FFF2-40B4-BE49-F238E27FC236}">
                <a16:creationId xmlns:a16="http://schemas.microsoft.com/office/drawing/2014/main" id="{0B3C3A1A-766E-401A-BE39-DA6D17E99E53}"/>
              </a:ext>
            </a:extLst>
          </p:cNvPr>
          <p:cNvSpPr>
            <a:spLocks noGrp="1"/>
          </p:cNvSpPr>
          <p:nvPr>
            <p:ph idx="13"/>
          </p:nvPr>
        </p:nvSpPr>
        <p:spPr>
          <a:xfrm>
            <a:off x="2024063" y="827087"/>
            <a:ext cx="4335462" cy="2786445"/>
          </a:xfrm>
        </p:spPr>
        <p:txBody>
          <a:bodyPr>
            <a:noAutofit/>
          </a:bodyPr>
          <a:lstStyle/>
          <a:p>
            <a:pPr algn="just"/>
            <a:r>
              <a:rPr lang="en-US" sz="1600" b="1" dirty="0" err="1">
                <a:latin typeface="Garamond" pitchFamily="18" charset="0"/>
              </a:rPr>
              <a:t>Anubhav</a:t>
            </a:r>
            <a:r>
              <a:rPr lang="en-US" sz="1600" b="1" dirty="0">
                <a:latin typeface="Garamond" pitchFamily="18" charset="0"/>
              </a:rPr>
              <a:t> heads the Tax practice at </a:t>
            </a:r>
            <a:r>
              <a:rPr lang="en-US" sz="1600" b="1" dirty="0" err="1">
                <a:latin typeface="Garamond" pitchFamily="18" charset="0"/>
              </a:rPr>
              <a:t>Khurana</a:t>
            </a:r>
            <a:r>
              <a:rPr lang="en-US" sz="1600" b="1" dirty="0">
                <a:latin typeface="Garamond" pitchFamily="18" charset="0"/>
              </a:rPr>
              <a:t> &amp; </a:t>
            </a:r>
            <a:r>
              <a:rPr lang="en-US" sz="1600" b="1" dirty="0" err="1">
                <a:latin typeface="Garamond" pitchFamily="18" charset="0"/>
              </a:rPr>
              <a:t>Khurana</a:t>
            </a:r>
            <a:r>
              <a:rPr lang="en-US" sz="1600" b="1" dirty="0">
                <a:latin typeface="Garamond" pitchFamily="18" charset="0"/>
              </a:rPr>
              <a:t> and has core experience in handling taxation advisory &amp; litigation matters (both Direct &amp; Indirect Taxation) with a key focus on Goods &amp; Service Tax (GST). </a:t>
            </a:r>
            <a:r>
              <a:rPr lang="en-US" sz="1600" b="1" dirty="0" err="1">
                <a:latin typeface="Garamond" pitchFamily="18" charset="0"/>
              </a:rPr>
              <a:t>Anubhav</a:t>
            </a:r>
            <a:r>
              <a:rPr lang="en-US" sz="1600" b="1" dirty="0">
                <a:latin typeface="Garamond" pitchFamily="18" charset="0"/>
              </a:rPr>
              <a:t> also advises startups, MSMEs, PSUs, MNCs and other business with Advisory in Corporate and Commercial Law domain, including but not limited to incorporation, drafting and negotiation of key business agreements/ documents, structuring of transactions, etc.</a:t>
            </a:r>
            <a:br>
              <a:rPr lang="en-US" sz="1600" b="1" dirty="0">
                <a:latin typeface="Garamond" pitchFamily="18" charset="0"/>
              </a:rPr>
            </a:br>
            <a:endParaRPr lang="en-US" sz="1600" b="1" dirty="0">
              <a:latin typeface="Garamond" pitchFamily="18" charset="0"/>
            </a:endParaRPr>
          </a:p>
        </p:txBody>
      </p:sp>
      <p:sp>
        <p:nvSpPr>
          <p:cNvPr id="16" name="Content Placeholder 9">
            <a:extLst>
              <a:ext uri="{FF2B5EF4-FFF2-40B4-BE49-F238E27FC236}">
                <a16:creationId xmlns:a16="http://schemas.microsoft.com/office/drawing/2014/main" id="{132464A3-3E5F-48B8-B31E-ADBC93CE3D57}"/>
              </a:ext>
            </a:extLst>
          </p:cNvPr>
          <p:cNvSpPr>
            <a:spLocks noGrp="1"/>
          </p:cNvSpPr>
          <p:nvPr>
            <p:ph idx="15"/>
          </p:nvPr>
        </p:nvSpPr>
        <p:spPr>
          <a:xfrm>
            <a:off x="2024063" y="4919663"/>
            <a:ext cx="4335462" cy="1219200"/>
          </a:xfrm>
        </p:spPr>
        <p:txBody>
          <a:bodyPr>
            <a:noAutofit/>
          </a:bodyPr>
          <a:lstStyle/>
          <a:p>
            <a:pPr algn="just"/>
            <a:r>
              <a:rPr lang="en-US" sz="1600" b="1" dirty="0" err="1">
                <a:latin typeface="Garamond" pitchFamily="18" charset="0"/>
              </a:rPr>
              <a:t>Chhavi</a:t>
            </a:r>
            <a:r>
              <a:rPr lang="en-US" sz="1600" b="1" dirty="0">
                <a:latin typeface="Garamond" pitchFamily="18" charset="0"/>
              </a:rPr>
              <a:t> is a Senior Associate in the Litigation Department with </a:t>
            </a:r>
            <a:r>
              <a:rPr lang="en-US" sz="1600" b="1" dirty="0" err="1">
                <a:latin typeface="Garamond" pitchFamily="18" charset="0"/>
              </a:rPr>
              <a:t>Khurana</a:t>
            </a:r>
            <a:r>
              <a:rPr lang="en-US" sz="1600" b="1" dirty="0">
                <a:latin typeface="Garamond" pitchFamily="18" charset="0"/>
              </a:rPr>
              <a:t> and </a:t>
            </a:r>
            <a:r>
              <a:rPr lang="en-US" sz="1600" b="1" dirty="0" err="1">
                <a:latin typeface="Garamond" pitchFamily="18" charset="0"/>
              </a:rPr>
              <a:t>Khurana</a:t>
            </a:r>
            <a:r>
              <a:rPr lang="en-US" sz="1600" b="1" dirty="0">
                <a:latin typeface="Garamond" pitchFamily="18" charset="0"/>
              </a:rPr>
              <a:t> Advocates and IP Attorneys. She brings with her more than 17 years of experience in the Legal and HR domain</a:t>
            </a:r>
          </a:p>
        </p:txBody>
      </p:sp>
      <p:sp>
        <p:nvSpPr>
          <p:cNvPr id="17" name="Content Placeholder 5">
            <a:extLst>
              <a:ext uri="{FF2B5EF4-FFF2-40B4-BE49-F238E27FC236}">
                <a16:creationId xmlns:a16="http://schemas.microsoft.com/office/drawing/2014/main" id="{46F49477-491E-44C5-B6BD-B2FE1B0F3A53}"/>
              </a:ext>
            </a:extLst>
          </p:cNvPr>
          <p:cNvSpPr>
            <a:spLocks noGrp="1"/>
          </p:cNvSpPr>
          <p:nvPr>
            <p:ph idx="12"/>
          </p:nvPr>
        </p:nvSpPr>
        <p:spPr>
          <a:xfrm>
            <a:off x="7325770" y="2437796"/>
            <a:ext cx="4333875" cy="473075"/>
          </a:xfrm>
        </p:spPr>
        <p:txBody>
          <a:bodyPr>
            <a:normAutofit/>
          </a:bodyPr>
          <a:lstStyle/>
          <a:p>
            <a:r>
              <a:rPr lang="en-IN" dirty="0">
                <a:latin typeface="Garamond" pitchFamily="18" charset="0"/>
              </a:rPr>
              <a:t>Medha Banta(Associate)</a:t>
            </a:r>
            <a:endParaRPr lang="en-US" dirty="0">
              <a:latin typeface="Garamond" pitchFamily="18" charset="0"/>
            </a:endParaRPr>
          </a:p>
        </p:txBody>
      </p:sp>
      <p:sp>
        <p:nvSpPr>
          <p:cNvPr id="18" name="Content Placeholder 9">
            <a:extLst>
              <a:ext uri="{FF2B5EF4-FFF2-40B4-BE49-F238E27FC236}">
                <a16:creationId xmlns:a16="http://schemas.microsoft.com/office/drawing/2014/main" id="{03C558EE-485E-4F38-8FF4-AC25B625A7C3}"/>
              </a:ext>
            </a:extLst>
          </p:cNvPr>
          <p:cNvSpPr txBox="1">
            <a:spLocks noGrp="1"/>
          </p:cNvSpPr>
          <p:nvPr>
            <p:ph idx="16"/>
          </p:nvPr>
        </p:nvSpPr>
        <p:spPr>
          <a:xfrm>
            <a:off x="7017565" y="2973388"/>
            <a:ext cx="4335462" cy="2555875"/>
          </a:xfrm>
          <a:prstGeom prst="rect">
            <a:avLst/>
          </a:prstGeom>
        </p:spPr>
        <p:txBody>
          <a:bodyPr vert="horz" lIns="45720" tIns="45720" rIns="45720" bIns="45720" rtlCol="0">
            <a:noAutofit/>
          </a:bodyPr>
          <a:lstStyle/>
          <a:p>
            <a:pPr marL="285750" lvl="0" indent="-285750" algn="just" defTabSz="914400">
              <a:spcBef>
                <a:spcPts val="1200"/>
              </a:spcBef>
              <a:spcAft>
                <a:spcPts val="200"/>
              </a:spcAft>
              <a:buClr>
                <a:schemeClr val="accent2"/>
              </a:buClr>
              <a:buSzPct val="100000"/>
              <a:buFont typeface="Arial" panose="020B0604020202020204" pitchFamily="34" charset="0"/>
              <a:buChar char="•"/>
            </a:pPr>
            <a:r>
              <a:rPr lang="en-US" sz="1600" b="1" dirty="0" err="1">
                <a:solidFill>
                  <a:schemeClr val="bg1"/>
                </a:solidFill>
                <a:latin typeface="Garamond" pitchFamily="18" charset="0"/>
              </a:rPr>
              <a:t>Medha</a:t>
            </a:r>
            <a:r>
              <a:rPr lang="en-US" sz="1600" b="1" dirty="0">
                <a:solidFill>
                  <a:schemeClr val="bg1"/>
                </a:solidFill>
                <a:latin typeface="Garamond" pitchFamily="18" charset="0"/>
              </a:rPr>
              <a:t> is an Associate working with the Media &amp; Entertainment law team at </a:t>
            </a:r>
            <a:r>
              <a:rPr lang="en-US" sz="1600" b="1" dirty="0" err="1">
                <a:solidFill>
                  <a:schemeClr val="bg1"/>
                </a:solidFill>
                <a:latin typeface="Garamond" pitchFamily="18" charset="0"/>
              </a:rPr>
              <a:t>Khurana</a:t>
            </a:r>
            <a:r>
              <a:rPr lang="en-US" sz="1600" b="1" dirty="0">
                <a:solidFill>
                  <a:schemeClr val="bg1"/>
                </a:solidFill>
                <a:latin typeface="Garamond" pitchFamily="18" charset="0"/>
              </a:rPr>
              <a:t> &amp; </a:t>
            </a:r>
            <a:r>
              <a:rPr lang="en-US" sz="1600" b="1" dirty="0" err="1">
                <a:solidFill>
                  <a:schemeClr val="bg1"/>
                </a:solidFill>
                <a:latin typeface="Garamond" pitchFamily="18" charset="0"/>
              </a:rPr>
              <a:t>Khurana</a:t>
            </a:r>
            <a:r>
              <a:rPr lang="en-US" sz="1600" b="1" dirty="0">
                <a:solidFill>
                  <a:schemeClr val="bg1"/>
                </a:solidFill>
                <a:latin typeface="Garamond" pitchFamily="18" charset="0"/>
              </a:rPr>
              <a:t>. She is well qualified in the area of Intellectual Property Laws with a </a:t>
            </a:r>
            <a:r>
              <a:rPr lang="en-US" sz="1600" b="1" dirty="0" err="1">
                <a:solidFill>
                  <a:schemeClr val="bg1"/>
                </a:solidFill>
                <a:latin typeface="Garamond" pitchFamily="18" charset="0"/>
              </a:rPr>
              <a:t>specialisation</a:t>
            </a:r>
            <a:r>
              <a:rPr lang="en-US" sz="1600" b="1" dirty="0">
                <a:solidFill>
                  <a:schemeClr val="bg1"/>
                </a:solidFill>
                <a:latin typeface="Garamond" pitchFamily="18" charset="0"/>
              </a:rPr>
              <a:t> in music and copyrights. She holds a Masters degree in IPR and Technology Laws from Jindal Global Law School, Sonipat and has done IPR certification courses from WIPO and Harvard Law School. She has previously worked with various artists and production houses of the film and music industry. Her area of practice focuses on handling transactions related to music, entertainment, media and copyright laws.</a:t>
            </a:r>
            <a:endParaRPr kumimoji="0" lang="en-US" sz="1600" b="1" i="0" u="none" strike="noStrike" kern="1200" cap="none" spc="0" normalizeH="0" baseline="0" noProof="0" dirty="0">
              <a:ln>
                <a:noFill/>
              </a:ln>
              <a:solidFill>
                <a:schemeClr val="bg1"/>
              </a:solidFill>
              <a:effectLst/>
              <a:uLnTx/>
              <a:uFillTx/>
              <a:latin typeface="Garamond" pitchFamily="18" charset="0"/>
            </a:endParaRPr>
          </a:p>
        </p:txBody>
      </p:sp>
    </p:spTree>
    <p:extLst>
      <p:ext uri="{BB962C8B-B14F-4D97-AF65-F5344CB8AC3E}">
        <p14:creationId xmlns:p14="http://schemas.microsoft.com/office/powerpoint/2010/main" val="104198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565" y="19779"/>
            <a:ext cx="4646645" cy="860263"/>
          </a:xfrm>
        </p:spPr>
        <p:txBody>
          <a:bodyPr>
            <a:normAutofit/>
          </a:bodyPr>
          <a:lstStyle/>
          <a:p>
            <a:r>
              <a:rPr lang="en-IN" sz="2800" dirty="0">
                <a:latin typeface="Garamond" panose="02020404030301010803" pitchFamily="18" charset="0"/>
              </a:rPr>
              <a:t>EXEMPLARY REPRESENTATIONS</a:t>
            </a:r>
            <a:endParaRPr lang="en-US" sz="2800" dirty="0">
              <a:latin typeface="Garamond" panose="02020404030301010803" pitchFamily="18" charset="0"/>
            </a:endParaRPr>
          </a:p>
        </p:txBody>
      </p:sp>
      <p:sp>
        <p:nvSpPr>
          <p:cNvPr id="13" name="Slide Number Placeholder 12"/>
          <p:cNvSpPr>
            <a:spLocks noGrp="1"/>
          </p:cNvSpPr>
          <p:nvPr>
            <p:ph type="sldNum" sz="quarter" idx="19"/>
          </p:nvPr>
        </p:nvSpPr>
        <p:spPr/>
        <p:txBody>
          <a:bodyPr/>
          <a:lstStyle/>
          <a:p>
            <a:fld id="{B5CEABB6-07DC-46E8-9B57-56EC44A396E5}" type="slidenum">
              <a:rPr lang="en-US" smtClean="0"/>
              <a:pPr/>
              <a:t>12</a:t>
            </a:fld>
            <a:endParaRPr lang="en-US" dirty="0"/>
          </a:p>
        </p:txBody>
      </p:sp>
      <p:pic>
        <p:nvPicPr>
          <p:cNvPr id="14" name="Picture 13" descr="enrich.png"/>
          <p:cNvPicPr>
            <a:picLocks noChangeAspect="1"/>
          </p:cNvPicPr>
          <p:nvPr/>
        </p:nvPicPr>
        <p:blipFill>
          <a:blip r:embed="rId3"/>
          <a:stretch>
            <a:fillRect/>
          </a:stretch>
        </p:blipFill>
        <p:spPr>
          <a:xfrm>
            <a:off x="6779401" y="1515200"/>
            <a:ext cx="1089497" cy="1089497"/>
          </a:xfrm>
          <a:prstGeom prst="rect">
            <a:avLst/>
          </a:prstGeom>
          <a:ln>
            <a:noFill/>
          </a:ln>
          <a:effectLst>
            <a:outerShdw blurRad="292100" dist="139700" dir="2700000" algn="tl" rotWithShape="0">
              <a:srgbClr val="333333">
                <a:alpha val="65000"/>
              </a:srgbClr>
            </a:outerShdw>
          </a:effectLst>
        </p:spPr>
      </p:pic>
      <p:pic>
        <p:nvPicPr>
          <p:cNvPr id="15" name="Picture 14" descr="jumpsream.jfif"/>
          <p:cNvPicPr>
            <a:picLocks noChangeAspect="1"/>
          </p:cNvPicPr>
          <p:nvPr/>
        </p:nvPicPr>
        <p:blipFill>
          <a:blip r:embed="rId4"/>
          <a:stretch>
            <a:fillRect/>
          </a:stretch>
        </p:blipFill>
        <p:spPr>
          <a:xfrm>
            <a:off x="9534965" y="1489118"/>
            <a:ext cx="1115579" cy="1115579"/>
          </a:xfrm>
          <a:prstGeom prst="rect">
            <a:avLst/>
          </a:prstGeom>
          <a:ln>
            <a:noFill/>
          </a:ln>
          <a:effectLst>
            <a:outerShdw blurRad="292100" dist="139700" dir="2700000" algn="tl" rotWithShape="0">
              <a:srgbClr val="333333">
                <a:alpha val="65000"/>
              </a:srgbClr>
            </a:outerShdw>
          </a:effectLst>
        </p:spPr>
      </p:pic>
      <p:pic>
        <p:nvPicPr>
          <p:cNvPr id="16" name="Picture 15" descr="cinevez.png"/>
          <p:cNvPicPr>
            <a:picLocks noChangeAspect="1"/>
          </p:cNvPicPr>
          <p:nvPr/>
        </p:nvPicPr>
        <p:blipFill>
          <a:blip r:embed="rId5"/>
          <a:stretch>
            <a:fillRect/>
          </a:stretch>
        </p:blipFill>
        <p:spPr>
          <a:xfrm>
            <a:off x="9975163" y="129771"/>
            <a:ext cx="1839617" cy="1034785"/>
          </a:xfrm>
          <a:prstGeom prst="rect">
            <a:avLst/>
          </a:prstGeom>
          <a:ln>
            <a:noFill/>
          </a:ln>
          <a:effectLst>
            <a:outerShdw blurRad="292100" dist="139700" dir="2700000" algn="tl" rotWithShape="0">
              <a:srgbClr val="333333">
                <a:alpha val="65000"/>
              </a:srgbClr>
            </a:outerShdw>
          </a:effectLst>
        </p:spPr>
      </p:pic>
      <p:pic>
        <p:nvPicPr>
          <p:cNvPr id="17" name="Picture 16" descr="soccer internation.jpg"/>
          <p:cNvPicPr>
            <a:picLocks noChangeAspect="1"/>
          </p:cNvPicPr>
          <p:nvPr/>
        </p:nvPicPr>
        <p:blipFill>
          <a:blip r:embed="rId6"/>
          <a:stretch>
            <a:fillRect/>
          </a:stretch>
        </p:blipFill>
        <p:spPr>
          <a:xfrm>
            <a:off x="10977863" y="1475659"/>
            <a:ext cx="1057445" cy="912487"/>
          </a:xfrm>
          <a:prstGeom prst="rect">
            <a:avLst/>
          </a:prstGeom>
          <a:ln>
            <a:noFill/>
          </a:ln>
          <a:effectLst>
            <a:outerShdw blurRad="292100" dist="139700" dir="2700000" algn="tl" rotWithShape="0">
              <a:srgbClr val="333333">
                <a:alpha val="65000"/>
              </a:srgbClr>
            </a:outerShdw>
          </a:effectLst>
        </p:spPr>
      </p:pic>
      <p:pic>
        <p:nvPicPr>
          <p:cNvPr id="18" name="Picture 17" descr="verve.jfif"/>
          <p:cNvPicPr>
            <a:picLocks noChangeAspect="1"/>
          </p:cNvPicPr>
          <p:nvPr/>
        </p:nvPicPr>
        <p:blipFill>
          <a:blip r:embed="rId7"/>
          <a:stretch>
            <a:fillRect/>
          </a:stretch>
        </p:blipFill>
        <p:spPr>
          <a:xfrm>
            <a:off x="7007938" y="145385"/>
            <a:ext cx="1346514" cy="1101756"/>
          </a:xfrm>
          <a:prstGeom prst="rect">
            <a:avLst/>
          </a:prstGeom>
          <a:ln>
            <a:noFill/>
          </a:ln>
          <a:effectLst>
            <a:outerShdw blurRad="292100" dist="139700" dir="2700000" algn="tl" rotWithShape="0">
              <a:srgbClr val="333333">
                <a:alpha val="65000"/>
              </a:srgbClr>
            </a:outerShdw>
          </a:effectLst>
        </p:spPr>
      </p:pic>
      <p:pic>
        <p:nvPicPr>
          <p:cNvPr id="21" name="Picture 20" descr="holy basil.jfif"/>
          <p:cNvPicPr>
            <a:picLocks noChangeAspect="1"/>
          </p:cNvPicPr>
          <p:nvPr/>
        </p:nvPicPr>
        <p:blipFill>
          <a:blip r:embed="rId8"/>
          <a:stretch>
            <a:fillRect/>
          </a:stretch>
        </p:blipFill>
        <p:spPr>
          <a:xfrm>
            <a:off x="8086139" y="1370616"/>
            <a:ext cx="1302837" cy="1440477"/>
          </a:xfrm>
          <a:prstGeom prst="rect">
            <a:avLst/>
          </a:prstGeom>
          <a:ln>
            <a:noFill/>
          </a:ln>
          <a:effectLst>
            <a:outerShdw blurRad="292100" dist="139700" dir="2700000" algn="tl" rotWithShape="0">
              <a:srgbClr val="333333">
                <a:alpha val="65000"/>
              </a:srgbClr>
            </a:outerShdw>
          </a:effectLst>
        </p:spPr>
      </p:pic>
      <p:pic>
        <p:nvPicPr>
          <p:cNvPr id="22" name="Picture 21" descr="fendry.jpg"/>
          <p:cNvPicPr>
            <a:picLocks noChangeAspect="1"/>
          </p:cNvPicPr>
          <p:nvPr/>
        </p:nvPicPr>
        <p:blipFill>
          <a:blip r:embed="rId9"/>
          <a:stretch>
            <a:fillRect/>
          </a:stretch>
        </p:blipFill>
        <p:spPr>
          <a:xfrm>
            <a:off x="8851773" y="4430495"/>
            <a:ext cx="1074406" cy="1266998"/>
          </a:xfrm>
          <a:prstGeom prst="rect">
            <a:avLst/>
          </a:prstGeom>
          <a:ln>
            <a:noFill/>
          </a:ln>
          <a:effectLst>
            <a:outerShdw blurRad="292100" dist="139700" dir="2700000" algn="tl" rotWithShape="0">
              <a:srgbClr val="333333">
                <a:alpha val="65000"/>
              </a:srgbClr>
            </a:outerShdw>
          </a:effectLst>
        </p:spPr>
      </p:pic>
      <p:pic>
        <p:nvPicPr>
          <p:cNvPr id="23" name="Picture 22" descr="n chandra'.jfif"/>
          <p:cNvPicPr>
            <a:picLocks noChangeAspect="1"/>
          </p:cNvPicPr>
          <p:nvPr/>
        </p:nvPicPr>
        <p:blipFill>
          <a:blip r:embed="rId10"/>
          <a:stretch>
            <a:fillRect/>
          </a:stretch>
        </p:blipFill>
        <p:spPr>
          <a:xfrm>
            <a:off x="8586805" y="110915"/>
            <a:ext cx="1089040" cy="1101756"/>
          </a:xfrm>
          <a:prstGeom prst="rect">
            <a:avLst/>
          </a:prstGeom>
          <a:ln>
            <a:noFill/>
          </a:ln>
          <a:effectLst>
            <a:outerShdw blurRad="292100" dist="139700" dir="2700000" algn="tl" rotWithShape="0">
              <a:srgbClr val="333333">
                <a:alpha val="65000"/>
              </a:srgbClr>
            </a:outerShdw>
          </a:effectLst>
        </p:spPr>
      </p:pic>
      <p:pic>
        <p:nvPicPr>
          <p:cNvPr id="24" name="Picture 23" descr="ketan.jfif"/>
          <p:cNvPicPr>
            <a:picLocks noChangeAspect="1"/>
          </p:cNvPicPr>
          <p:nvPr/>
        </p:nvPicPr>
        <p:blipFill>
          <a:blip r:embed="rId11"/>
          <a:stretch>
            <a:fillRect/>
          </a:stretch>
        </p:blipFill>
        <p:spPr>
          <a:xfrm>
            <a:off x="7353671" y="4446327"/>
            <a:ext cx="1074406" cy="1113228"/>
          </a:xfrm>
          <a:prstGeom prst="rect">
            <a:avLst/>
          </a:prstGeom>
          <a:ln>
            <a:noFill/>
          </a:ln>
          <a:effectLst>
            <a:outerShdw blurRad="292100" dist="139700" dir="2700000" algn="tl" rotWithShape="0">
              <a:srgbClr val="333333">
                <a:alpha val="65000"/>
              </a:srgbClr>
            </a:outerShdw>
          </a:effectLst>
        </p:spPr>
      </p:pic>
      <p:pic>
        <p:nvPicPr>
          <p:cNvPr id="25" name="Picture 24" descr="tjf.jpg"/>
          <p:cNvPicPr>
            <a:picLocks noChangeAspect="1"/>
          </p:cNvPicPr>
          <p:nvPr/>
        </p:nvPicPr>
        <p:blipFill>
          <a:blip r:embed="rId12"/>
          <a:stretch>
            <a:fillRect/>
          </a:stretch>
        </p:blipFill>
        <p:spPr>
          <a:xfrm>
            <a:off x="10139380" y="5464585"/>
            <a:ext cx="1863704" cy="1196326"/>
          </a:xfrm>
          <a:prstGeom prst="rect">
            <a:avLst/>
          </a:prstGeom>
          <a:ln>
            <a:noFill/>
          </a:ln>
          <a:effectLst>
            <a:outerShdw blurRad="292100" dist="139700" dir="2700000" algn="tl" rotWithShape="0">
              <a:srgbClr val="333333">
                <a:alpha val="65000"/>
              </a:srgbClr>
            </a:outerShdw>
          </a:effectLst>
        </p:spPr>
      </p:pic>
      <p:pic>
        <p:nvPicPr>
          <p:cNvPr id="26" name="Picture 25" descr="sun media.png"/>
          <p:cNvPicPr>
            <a:picLocks noChangeAspect="1"/>
          </p:cNvPicPr>
          <p:nvPr/>
        </p:nvPicPr>
        <p:blipFill>
          <a:blip r:embed="rId13"/>
          <a:stretch>
            <a:fillRect/>
          </a:stretch>
        </p:blipFill>
        <p:spPr>
          <a:xfrm>
            <a:off x="10233709" y="4030905"/>
            <a:ext cx="1675046" cy="1196326"/>
          </a:xfrm>
          <a:prstGeom prst="rect">
            <a:avLst/>
          </a:prstGeom>
          <a:ln>
            <a:noFill/>
          </a:ln>
          <a:effectLst>
            <a:outerShdw blurRad="292100" dist="139700" dir="2700000" algn="tl" rotWithShape="0">
              <a:srgbClr val="333333">
                <a:alpha val="65000"/>
              </a:srgbClr>
            </a:outerShdw>
          </a:effectLst>
        </p:spPr>
      </p:pic>
      <p:pic>
        <p:nvPicPr>
          <p:cNvPr id="27" name="Picture 26" descr="white turtle.png"/>
          <p:cNvPicPr>
            <a:picLocks noChangeAspect="1"/>
          </p:cNvPicPr>
          <p:nvPr/>
        </p:nvPicPr>
        <p:blipFill>
          <a:blip r:embed="rId14"/>
          <a:stretch>
            <a:fillRect/>
          </a:stretch>
        </p:blipFill>
        <p:spPr>
          <a:xfrm>
            <a:off x="1532552" y="4981199"/>
            <a:ext cx="2089697" cy="1627102"/>
          </a:xfrm>
          <a:prstGeom prst="rect">
            <a:avLst/>
          </a:prstGeom>
          <a:ln>
            <a:noFill/>
          </a:ln>
          <a:effectLst>
            <a:outerShdw blurRad="292100" dist="139700" dir="2700000" algn="tl" rotWithShape="0">
              <a:srgbClr val="333333">
                <a:alpha val="65000"/>
              </a:srgbClr>
            </a:outerShdw>
          </a:effectLst>
        </p:spPr>
      </p:pic>
      <p:pic>
        <p:nvPicPr>
          <p:cNvPr id="1026" name="Picture 2" descr="C:\Users\media\OneDrive\Documents\isha.jpg"/>
          <p:cNvPicPr>
            <a:picLocks noChangeAspect="1" noChangeArrowheads="1"/>
          </p:cNvPicPr>
          <p:nvPr/>
        </p:nvPicPr>
        <p:blipFill>
          <a:blip r:embed="rId15"/>
          <a:srcRect/>
          <a:stretch>
            <a:fillRect/>
          </a:stretch>
        </p:blipFill>
        <p:spPr bwMode="auto">
          <a:xfrm>
            <a:off x="8539189" y="2995867"/>
            <a:ext cx="1541383" cy="1303745"/>
          </a:xfrm>
          <a:prstGeom prst="rect">
            <a:avLst/>
          </a:prstGeom>
          <a:noFill/>
        </p:spPr>
      </p:pic>
      <p:pic>
        <p:nvPicPr>
          <p:cNvPr id="1027" name="Picture 3" descr="C:\Users\media\OneDrive\Documents\wow.png"/>
          <p:cNvPicPr>
            <a:picLocks noChangeAspect="1" noChangeArrowheads="1"/>
          </p:cNvPicPr>
          <p:nvPr/>
        </p:nvPicPr>
        <p:blipFill>
          <a:blip r:embed="rId16"/>
          <a:srcRect/>
          <a:stretch>
            <a:fillRect/>
          </a:stretch>
        </p:blipFill>
        <p:spPr bwMode="auto">
          <a:xfrm>
            <a:off x="5188255" y="3715525"/>
            <a:ext cx="1580002" cy="1115579"/>
          </a:xfrm>
          <a:prstGeom prst="rect">
            <a:avLst/>
          </a:prstGeom>
          <a:noFill/>
        </p:spPr>
      </p:pic>
      <p:pic>
        <p:nvPicPr>
          <p:cNvPr id="1028" name="Picture 4" descr="C:\Users\media\OneDrive\Documents\ullu.png"/>
          <p:cNvPicPr>
            <a:picLocks noChangeAspect="1" noChangeArrowheads="1"/>
          </p:cNvPicPr>
          <p:nvPr/>
        </p:nvPicPr>
        <p:blipFill>
          <a:blip r:embed="rId17"/>
          <a:srcRect/>
          <a:stretch>
            <a:fillRect/>
          </a:stretch>
        </p:blipFill>
        <p:spPr bwMode="auto">
          <a:xfrm>
            <a:off x="1537263" y="1141966"/>
            <a:ext cx="1532366" cy="1532366"/>
          </a:xfrm>
          <a:prstGeom prst="rect">
            <a:avLst/>
          </a:prstGeom>
          <a:noFill/>
        </p:spPr>
      </p:pic>
      <p:pic>
        <p:nvPicPr>
          <p:cNvPr id="1029" name="Picture 5" descr="C:\Users\media\OneDrive\Documents\ba.jpg"/>
          <p:cNvPicPr>
            <a:picLocks noChangeAspect="1" noChangeArrowheads="1"/>
          </p:cNvPicPr>
          <p:nvPr/>
        </p:nvPicPr>
        <p:blipFill>
          <a:blip r:embed="rId18"/>
          <a:srcRect/>
          <a:stretch>
            <a:fillRect/>
          </a:stretch>
        </p:blipFill>
        <p:spPr bwMode="auto">
          <a:xfrm>
            <a:off x="5548062" y="5169640"/>
            <a:ext cx="1285726" cy="1406811"/>
          </a:xfrm>
          <a:prstGeom prst="rect">
            <a:avLst/>
          </a:prstGeom>
          <a:noFill/>
        </p:spPr>
      </p:pic>
      <p:pic>
        <p:nvPicPr>
          <p:cNvPr id="4" name="Picture 3">
            <a:extLst>
              <a:ext uri="{FF2B5EF4-FFF2-40B4-BE49-F238E27FC236}">
                <a16:creationId xmlns:a16="http://schemas.microsoft.com/office/drawing/2014/main" id="{4CE23B8D-27D0-94B6-5D12-9FDEEA89A5E0}"/>
              </a:ext>
            </a:extLst>
          </p:cNvPr>
          <p:cNvPicPr>
            <a:picLocks noChangeAspect="1"/>
          </p:cNvPicPr>
          <p:nvPr/>
        </p:nvPicPr>
        <p:blipFill>
          <a:blip r:embed="rId19"/>
          <a:stretch>
            <a:fillRect/>
          </a:stretch>
        </p:blipFill>
        <p:spPr>
          <a:xfrm>
            <a:off x="3250755" y="3113575"/>
            <a:ext cx="1768000" cy="1001354"/>
          </a:xfrm>
          <a:prstGeom prst="rect">
            <a:avLst/>
          </a:prstGeom>
        </p:spPr>
      </p:pic>
      <p:pic>
        <p:nvPicPr>
          <p:cNvPr id="6" name="Picture 5">
            <a:extLst>
              <a:ext uri="{FF2B5EF4-FFF2-40B4-BE49-F238E27FC236}">
                <a16:creationId xmlns:a16="http://schemas.microsoft.com/office/drawing/2014/main" id="{713E911E-D525-3E42-955F-71574D798B67}"/>
              </a:ext>
            </a:extLst>
          </p:cNvPr>
          <p:cNvPicPr>
            <a:picLocks noChangeAspect="1"/>
          </p:cNvPicPr>
          <p:nvPr/>
        </p:nvPicPr>
        <p:blipFill>
          <a:blip r:embed="rId20"/>
          <a:stretch>
            <a:fillRect/>
          </a:stretch>
        </p:blipFill>
        <p:spPr>
          <a:xfrm>
            <a:off x="6933567" y="2921207"/>
            <a:ext cx="1406811" cy="1406811"/>
          </a:xfrm>
          <a:prstGeom prst="rect">
            <a:avLst/>
          </a:prstGeom>
        </p:spPr>
      </p:pic>
      <p:pic>
        <p:nvPicPr>
          <p:cNvPr id="5" name="Picture 4">
            <a:extLst>
              <a:ext uri="{FF2B5EF4-FFF2-40B4-BE49-F238E27FC236}">
                <a16:creationId xmlns:a16="http://schemas.microsoft.com/office/drawing/2014/main" id="{70E63790-357A-EAEA-0D1A-5C4A924DA5EE}"/>
              </a:ext>
            </a:extLst>
          </p:cNvPr>
          <p:cNvPicPr>
            <a:picLocks noChangeAspect="1"/>
          </p:cNvPicPr>
          <p:nvPr/>
        </p:nvPicPr>
        <p:blipFill>
          <a:blip r:embed="rId21"/>
          <a:stretch>
            <a:fillRect/>
          </a:stretch>
        </p:blipFill>
        <p:spPr>
          <a:xfrm>
            <a:off x="3899468" y="5053841"/>
            <a:ext cx="1249682" cy="1249682"/>
          </a:xfrm>
          <a:prstGeom prst="rect">
            <a:avLst/>
          </a:prstGeom>
        </p:spPr>
      </p:pic>
      <p:pic>
        <p:nvPicPr>
          <p:cNvPr id="8" name="Picture 7">
            <a:extLst>
              <a:ext uri="{FF2B5EF4-FFF2-40B4-BE49-F238E27FC236}">
                <a16:creationId xmlns:a16="http://schemas.microsoft.com/office/drawing/2014/main" id="{FD7D48B0-9345-40D8-C1F6-7B737B9307C0}"/>
              </a:ext>
            </a:extLst>
          </p:cNvPr>
          <p:cNvPicPr>
            <a:picLocks noChangeAspect="1"/>
          </p:cNvPicPr>
          <p:nvPr/>
        </p:nvPicPr>
        <p:blipFill>
          <a:blip r:embed="rId22"/>
          <a:stretch>
            <a:fillRect/>
          </a:stretch>
        </p:blipFill>
        <p:spPr>
          <a:xfrm>
            <a:off x="1680696" y="2990848"/>
            <a:ext cx="1400559" cy="1406811"/>
          </a:xfrm>
          <a:prstGeom prst="rect">
            <a:avLst/>
          </a:prstGeom>
        </p:spPr>
      </p:pic>
      <p:pic>
        <p:nvPicPr>
          <p:cNvPr id="10" name="Picture 9">
            <a:extLst>
              <a:ext uri="{FF2B5EF4-FFF2-40B4-BE49-F238E27FC236}">
                <a16:creationId xmlns:a16="http://schemas.microsoft.com/office/drawing/2014/main" id="{8ECA7B09-DB3F-0300-F6BB-E2CBAD23FAE8}"/>
              </a:ext>
            </a:extLst>
          </p:cNvPr>
          <p:cNvPicPr>
            <a:picLocks noChangeAspect="1"/>
          </p:cNvPicPr>
          <p:nvPr/>
        </p:nvPicPr>
        <p:blipFill>
          <a:blip r:embed="rId23"/>
          <a:stretch>
            <a:fillRect/>
          </a:stretch>
        </p:blipFill>
        <p:spPr>
          <a:xfrm>
            <a:off x="3700441" y="4290302"/>
            <a:ext cx="1416198" cy="459158"/>
          </a:xfrm>
          <a:prstGeom prst="rect">
            <a:avLst/>
          </a:prstGeom>
        </p:spPr>
      </p:pic>
      <p:pic>
        <p:nvPicPr>
          <p:cNvPr id="12" name="Picture 11">
            <a:extLst>
              <a:ext uri="{FF2B5EF4-FFF2-40B4-BE49-F238E27FC236}">
                <a16:creationId xmlns:a16="http://schemas.microsoft.com/office/drawing/2014/main" id="{515DEEB5-34B4-D741-B589-B16262D09721}"/>
              </a:ext>
            </a:extLst>
          </p:cNvPr>
          <p:cNvPicPr>
            <a:picLocks noChangeAspect="1"/>
          </p:cNvPicPr>
          <p:nvPr/>
        </p:nvPicPr>
        <p:blipFill>
          <a:blip r:embed="rId24"/>
          <a:stretch>
            <a:fillRect/>
          </a:stretch>
        </p:blipFill>
        <p:spPr>
          <a:xfrm>
            <a:off x="7324150" y="5487384"/>
            <a:ext cx="2430077" cy="1627102"/>
          </a:xfrm>
          <a:prstGeom prst="rect">
            <a:avLst/>
          </a:prstGeom>
        </p:spPr>
      </p:pic>
      <p:pic>
        <p:nvPicPr>
          <p:cNvPr id="7" name="Picture 6">
            <a:extLst>
              <a:ext uri="{FF2B5EF4-FFF2-40B4-BE49-F238E27FC236}">
                <a16:creationId xmlns:a16="http://schemas.microsoft.com/office/drawing/2014/main" id="{6422790A-1A7B-FA19-95DE-21CCF34B527D}"/>
              </a:ext>
            </a:extLst>
          </p:cNvPr>
          <p:cNvPicPr>
            <a:picLocks noChangeAspect="1"/>
          </p:cNvPicPr>
          <p:nvPr/>
        </p:nvPicPr>
        <p:blipFill>
          <a:blip r:embed="rId25"/>
          <a:stretch>
            <a:fillRect/>
          </a:stretch>
        </p:blipFill>
        <p:spPr>
          <a:xfrm flipH="1">
            <a:off x="10131618" y="2351270"/>
            <a:ext cx="1879228" cy="1879228"/>
          </a:xfrm>
          <a:prstGeom prst="rect">
            <a:avLst/>
          </a:prstGeom>
        </p:spPr>
      </p:pic>
      <p:pic>
        <p:nvPicPr>
          <p:cNvPr id="11" name="Picture 10">
            <a:extLst>
              <a:ext uri="{FF2B5EF4-FFF2-40B4-BE49-F238E27FC236}">
                <a16:creationId xmlns:a16="http://schemas.microsoft.com/office/drawing/2014/main" id="{4EFE6413-0D23-91B0-EDD1-B0954449F2F3}"/>
              </a:ext>
            </a:extLst>
          </p:cNvPr>
          <p:cNvPicPr>
            <a:picLocks noChangeAspect="1"/>
          </p:cNvPicPr>
          <p:nvPr/>
        </p:nvPicPr>
        <p:blipFill>
          <a:blip r:embed="rId26"/>
          <a:stretch>
            <a:fillRect/>
          </a:stretch>
        </p:blipFill>
        <p:spPr>
          <a:xfrm>
            <a:off x="3274077" y="1052148"/>
            <a:ext cx="3399310" cy="321046"/>
          </a:xfrm>
          <a:prstGeom prst="rect">
            <a:avLst/>
          </a:prstGeom>
        </p:spPr>
      </p:pic>
      <p:pic>
        <p:nvPicPr>
          <p:cNvPr id="29" name="Picture 28">
            <a:extLst>
              <a:ext uri="{FF2B5EF4-FFF2-40B4-BE49-F238E27FC236}">
                <a16:creationId xmlns:a16="http://schemas.microsoft.com/office/drawing/2014/main" id="{AC1D6128-278D-7BC2-2873-10093447B14F}"/>
              </a:ext>
            </a:extLst>
          </p:cNvPr>
          <p:cNvPicPr>
            <a:picLocks noChangeAspect="1"/>
          </p:cNvPicPr>
          <p:nvPr/>
        </p:nvPicPr>
        <p:blipFill>
          <a:blip r:embed="rId27"/>
          <a:stretch>
            <a:fillRect/>
          </a:stretch>
        </p:blipFill>
        <p:spPr>
          <a:xfrm>
            <a:off x="3371874" y="1510213"/>
            <a:ext cx="1485654" cy="1485654"/>
          </a:xfrm>
          <a:prstGeom prst="rect">
            <a:avLst/>
          </a:prstGeom>
        </p:spPr>
      </p:pic>
      <p:pic>
        <p:nvPicPr>
          <p:cNvPr id="33" name="Picture 32">
            <a:extLst>
              <a:ext uri="{FF2B5EF4-FFF2-40B4-BE49-F238E27FC236}">
                <a16:creationId xmlns:a16="http://schemas.microsoft.com/office/drawing/2014/main" id="{68DB8E08-300E-E52F-F344-D4B441E3A4E0}"/>
              </a:ext>
            </a:extLst>
          </p:cNvPr>
          <p:cNvPicPr>
            <a:picLocks noChangeAspect="1"/>
          </p:cNvPicPr>
          <p:nvPr/>
        </p:nvPicPr>
        <p:blipFill>
          <a:blip r:embed="rId28"/>
          <a:stretch>
            <a:fillRect/>
          </a:stretch>
        </p:blipFill>
        <p:spPr>
          <a:xfrm>
            <a:off x="5157294" y="1630242"/>
            <a:ext cx="1406811" cy="187889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723900" y="4701414"/>
            <a:ext cx="7772400" cy="1769290"/>
          </a:xfrm>
        </p:spPr>
        <p:txBody>
          <a:bodyPr>
            <a:normAutofit/>
          </a:bodyPr>
          <a:lstStyle/>
          <a:p>
            <a:r>
              <a:rPr lang="en-US" sz="2400" dirty="0">
                <a:latin typeface="Garamond" panose="02020404030301010803" pitchFamily="18" charset="0"/>
              </a:rPr>
              <a:t>PLEASE WRITE TO US AT: </a:t>
            </a:r>
            <a:r>
              <a:rPr lang="en-US" sz="1800" dirty="0">
                <a:latin typeface="Garamond" panose="02020404030301010803" pitchFamily="18" charset="0"/>
                <a:hlinkClick r:id="rId3"/>
              </a:rPr>
              <a:t>INFO@KHURANAANDKHURANA.COM</a:t>
            </a:r>
            <a:r>
              <a:rPr lang="en-US" sz="1800" dirty="0">
                <a:latin typeface="Garamond" panose="02020404030301010803" pitchFamily="18" charset="0"/>
              </a:rPr>
              <a:t>, </a:t>
            </a:r>
            <a:r>
              <a:rPr lang="en-US" sz="1800" dirty="0">
                <a:latin typeface="Garamond" panose="02020404030301010803" pitchFamily="18" charset="0"/>
                <a:hlinkClick r:id="rId4"/>
              </a:rPr>
              <a:t>MEDIA.LAW@KHURANAANDKHURANA.COM</a:t>
            </a:r>
            <a:br>
              <a:rPr lang="en-US" sz="2800" dirty="0">
                <a:latin typeface="Garamond" panose="02020404030301010803" pitchFamily="18" charset="0"/>
              </a:rPr>
            </a:br>
            <a:br>
              <a:rPr lang="en-US" sz="2800" dirty="0">
                <a:latin typeface="Garamond" panose="02020404030301010803" pitchFamily="18" charset="0"/>
              </a:rPr>
            </a:br>
            <a:r>
              <a:rPr lang="en-US" sz="2800" dirty="0">
                <a:latin typeface="Garamond" panose="02020404030301010803" pitchFamily="18" charset="0"/>
              </a:rPr>
              <a:t>PH: +120-4296878, 9810617992</a:t>
            </a:r>
          </a:p>
        </p:txBody>
      </p:sp>
      <p:sp>
        <p:nvSpPr>
          <p:cNvPr id="12" name="Slide Number Placeholder 11">
            <a:extLst>
              <a:ext uri="{FF2B5EF4-FFF2-40B4-BE49-F238E27FC236}">
                <a16:creationId xmlns:a16="http://schemas.microsoft.com/office/drawing/2014/main" id="{2257BCF9-933D-4329-B564-4E404B1CAFF6}"/>
              </a:ext>
            </a:extLst>
          </p:cNvPr>
          <p:cNvSpPr>
            <a:spLocks noGrp="1"/>
          </p:cNvSpPr>
          <p:nvPr>
            <p:ph type="sldNum" sz="quarter" idx="12"/>
          </p:nvPr>
        </p:nvSpPr>
        <p:spPr/>
        <p:txBody>
          <a:bodyPr/>
          <a:lstStyle/>
          <a:p>
            <a:fld id="{B5CEABB6-07DC-46E8-9B57-56EC44A396E5}" type="slidenum">
              <a:rPr lang="en-US" sz="800" smtClean="0"/>
              <a:pPr/>
              <a:t>13</a:t>
            </a:fld>
            <a:endParaRPr lang="en-US" sz="800" dirty="0"/>
          </a:p>
        </p:txBody>
      </p:sp>
      <p:sp>
        <p:nvSpPr>
          <p:cNvPr id="9" name="Subtitle 7">
            <a:extLst>
              <a:ext uri="{FF2B5EF4-FFF2-40B4-BE49-F238E27FC236}">
                <a16:creationId xmlns:a16="http://schemas.microsoft.com/office/drawing/2014/main" id="{2160C53E-AC48-A67C-C3BB-EADE8EAA1822}"/>
              </a:ext>
            </a:extLst>
          </p:cNvPr>
          <p:cNvSpPr txBox="1">
            <a:spLocks/>
          </p:cNvSpPr>
          <p:nvPr/>
        </p:nvSpPr>
        <p:spPr>
          <a:xfrm>
            <a:off x="10499834" y="4244207"/>
            <a:ext cx="1692166" cy="2306319"/>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eaLnBrk="0" fontAlgn="base" hangingPunct="0">
              <a:spcBef>
                <a:spcPct val="0"/>
              </a:spcBef>
              <a:spcAft>
                <a:spcPct val="0"/>
              </a:spcAft>
              <a:buClrTx/>
              <a:buSzTx/>
              <a:buFontTx/>
              <a:buNone/>
            </a:pPr>
            <a:r>
              <a:rPr lang="en-US" altLang="en-US" sz="1200" b="1" dirty="0">
                <a:solidFill>
                  <a:srgbClr val="222222"/>
                </a:solidFill>
                <a:latin typeface="Garamond" panose="02020404030301010803" pitchFamily="18" charset="0"/>
                <a:cs typeface="Arial" panose="020B0604020202020204" pitchFamily="34" charset="0"/>
              </a:rPr>
              <a:t>Domestic Offices:</a:t>
            </a:r>
          </a:p>
          <a:p>
            <a:pPr eaLnBrk="0" fontAlgn="base" hangingPunct="0">
              <a:spcBef>
                <a:spcPct val="0"/>
              </a:spcBef>
              <a:spcAft>
                <a:spcPct val="0"/>
              </a:spcAft>
              <a:buClrTx/>
              <a:buSzTx/>
              <a:buFontTx/>
              <a:buNone/>
            </a:pPr>
            <a:endParaRPr lang="en-US" altLang="en-US" sz="1200" dirty="0">
              <a:solidFill>
                <a:srgbClr val="222222"/>
              </a:solidFill>
              <a:latin typeface="Garamond" panose="02020404030301010803" pitchFamily="18" charset="0"/>
              <a:cs typeface="Arial" panose="020B0604020202020204" pitchFamily="34" charset="0"/>
            </a:endParaRP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New Delhi</a:t>
            </a: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Noida (NCR)</a:t>
            </a: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Pune</a:t>
            </a: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Mumbai</a:t>
            </a: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Bangalore</a:t>
            </a: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Indore</a:t>
            </a: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Hyderabad</a:t>
            </a: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Jalandhar</a:t>
            </a: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Chennai</a:t>
            </a:r>
            <a:endParaRPr lang="en-IN" sz="1200" dirty="0">
              <a:latin typeface="Garamond" panose="02020404030301010803" pitchFamily="18" charset="0"/>
            </a:endParaRPr>
          </a:p>
        </p:txBody>
      </p:sp>
      <p:sp>
        <p:nvSpPr>
          <p:cNvPr id="10" name="Subtitle 7">
            <a:extLst>
              <a:ext uri="{FF2B5EF4-FFF2-40B4-BE49-F238E27FC236}">
                <a16:creationId xmlns:a16="http://schemas.microsoft.com/office/drawing/2014/main" id="{8BAF2D06-6101-B349-00A9-D23AC6EAA630}"/>
              </a:ext>
            </a:extLst>
          </p:cNvPr>
          <p:cNvSpPr txBox="1">
            <a:spLocks/>
          </p:cNvSpPr>
          <p:nvPr/>
        </p:nvSpPr>
        <p:spPr>
          <a:xfrm>
            <a:off x="8710448" y="4244208"/>
            <a:ext cx="1789387" cy="2306319"/>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eaLnBrk="0" fontAlgn="base" hangingPunct="0">
              <a:spcBef>
                <a:spcPct val="0"/>
              </a:spcBef>
              <a:spcAft>
                <a:spcPct val="0"/>
              </a:spcAft>
              <a:buClrTx/>
              <a:buSzTx/>
              <a:buFontTx/>
              <a:buNone/>
            </a:pPr>
            <a:r>
              <a:rPr lang="en-US" altLang="en-US" sz="1200" b="1" dirty="0">
                <a:solidFill>
                  <a:srgbClr val="222222"/>
                </a:solidFill>
                <a:latin typeface="Garamond" panose="02020404030301010803" pitchFamily="18" charset="0"/>
                <a:cs typeface="Arial" panose="020B0604020202020204" pitchFamily="34" charset="0"/>
              </a:rPr>
              <a:t>International Office:</a:t>
            </a:r>
          </a:p>
          <a:p>
            <a:pPr eaLnBrk="0" fontAlgn="base" hangingPunct="0">
              <a:spcBef>
                <a:spcPct val="0"/>
              </a:spcBef>
              <a:spcAft>
                <a:spcPct val="0"/>
              </a:spcAft>
              <a:buClrTx/>
              <a:buSzTx/>
              <a:buFontTx/>
              <a:buNone/>
            </a:pPr>
            <a:endParaRPr lang="en-US" altLang="en-US" sz="1200" b="1" dirty="0">
              <a:solidFill>
                <a:srgbClr val="222222"/>
              </a:solidFill>
              <a:latin typeface="Garamond" panose="02020404030301010803" pitchFamily="18" charset="0"/>
              <a:cs typeface="Arial" panose="020B0604020202020204" pitchFamily="34" charset="0"/>
            </a:endParaRP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US</a:t>
            </a: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UAE/GCC</a:t>
            </a: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Thailand</a:t>
            </a: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Malaysia</a:t>
            </a: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Myanmar</a:t>
            </a: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Vietnam</a:t>
            </a: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Bangladesh</a:t>
            </a: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Nepal</a:t>
            </a:r>
          </a:p>
          <a:p>
            <a:pPr eaLnBrk="0" fontAlgn="base" hangingPunct="0">
              <a:spcBef>
                <a:spcPct val="0"/>
              </a:spcBef>
              <a:spcAft>
                <a:spcPct val="0"/>
              </a:spcAft>
              <a:buClrTx/>
              <a:buSzTx/>
              <a:buFontTx/>
              <a:buNone/>
            </a:pPr>
            <a:r>
              <a:rPr lang="en-US" altLang="en-US" sz="1200" dirty="0">
                <a:solidFill>
                  <a:srgbClr val="222222"/>
                </a:solidFill>
                <a:latin typeface="Garamond" panose="02020404030301010803" pitchFamily="18" charset="0"/>
                <a:cs typeface="Arial" panose="020B0604020202020204" pitchFamily="34" charset="0"/>
              </a:rPr>
              <a:t>Sri Lanka</a:t>
            </a:r>
            <a:endParaRPr lang="en-IN" sz="1200" dirty="0">
              <a:latin typeface="Garamond" panose="02020404030301010803" pitchFamily="18" charset="0"/>
            </a:endParaRPr>
          </a:p>
        </p:txBody>
      </p:sp>
      <p:sp>
        <p:nvSpPr>
          <p:cNvPr id="11" name="Subtitle 7">
            <a:extLst>
              <a:ext uri="{FF2B5EF4-FFF2-40B4-BE49-F238E27FC236}">
                <a16:creationId xmlns:a16="http://schemas.microsoft.com/office/drawing/2014/main" id="{074CD0A8-0115-3D8C-7242-F501BD60F906}"/>
              </a:ext>
            </a:extLst>
          </p:cNvPr>
          <p:cNvSpPr>
            <a:spLocks noGrp="1"/>
          </p:cNvSpPr>
          <p:nvPr>
            <p:ph type="subTitle" idx="1"/>
          </p:nvPr>
        </p:nvSpPr>
        <p:spPr>
          <a:xfrm>
            <a:off x="8710447" y="3046727"/>
            <a:ext cx="3200400" cy="1197479"/>
          </a:xfr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222222"/>
                </a:solidFill>
                <a:effectLst/>
                <a:latin typeface="Garamond" panose="02020404030301010803" pitchFamily="18" charset="0"/>
                <a:cs typeface="Arial" panose="020B0604020202020204" pitchFamily="34" charset="0"/>
              </a:rPr>
              <a:t>Khurana &amp; Khurana, Advocates and IP Attorneys</a:t>
            </a:r>
            <a:endParaRPr lang="en-IN" sz="1400" b="1" dirty="0">
              <a:latin typeface="Garamond" panose="02020404030301010803" pitchFamily="18" charset="0"/>
            </a:endParaRPr>
          </a:p>
        </p:txBody>
      </p:sp>
    </p:spTree>
    <p:extLst>
      <p:ext uri="{BB962C8B-B14F-4D97-AF65-F5344CB8AC3E}">
        <p14:creationId xmlns:p14="http://schemas.microsoft.com/office/powerpoint/2010/main" val="324299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8D6DA41D-25F7-A006-18C3-5172FC007C6F}"/>
              </a:ext>
            </a:extLst>
          </p:cNvPr>
          <p:cNvSpPr/>
          <p:nvPr/>
        </p:nvSpPr>
        <p:spPr>
          <a:xfrm>
            <a:off x="6458545" y="4572000"/>
            <a:ext cx="845344" cy="5715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5" name="Rectangle 4">
            <a:extLst>
              <a:ext uri="{FF2B5EF4-FFF2-40B4-BE49-F238E27FC236}">
                <a16:creationId xmlns:a16="http://schemas.microsoft.com/office/drawing/2014/main" id="{FD811D03-4881-D86A-5E51-61F962058724}"/>
              </a:ext>
            </a:extLst>
          </p:cNvPr>
          <p:cNvSpPr/>
          <p:nvPr/>
        </p:nvSpPr>
        <p:spPr>
          <a:xfrm>
            <a:off x="14620875" y="0"/>
            <a:ext cx="440531" cy="440531"/>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6" name="Rectangle 5">
            <a:extLst>
              <a:ext uri="{FF2B5EF4-FFF2-40B4-BE49-F238E27FC236}">
                <a16:creationId xmlns:a16="http://schemas.microsoft.com/office/drawing/2014/main" id="{1FADBDF0-BE81-3E35-1FE3-C43F929BFA0D}"/>
              </a:ext>
            </a:extLst>
          </p:cNvPr>
          <p:cNvSpPr/>
          <p:nvPr/>
        </p:nvSpPr>
        <p:spPr>
          <a:xfrm>
            <a:off x="14620875" y="608960"/>
            <a:ext cx="440531" cy="440531"/>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7" name="Rectangle 6">
            <a:extLst>
              <a:ext uri="{FF2B5EF4-FFF2-40B4-BE49-F238E27FC236}">
                <a16:creationId xmlns:a16="http://schemas.microsoft.com/office/drawing/2014/main" id="{7E4C40FA-CD98-F39B-CEAF-977D44A304BE}"/>
              </a:ext>
            </a:extLst>
          </p:cNvPr>
          <p:cNvSpPr/>
          <p:nvPr/>
        </p:nvSpPr>
        <p:spPr>
          <a:xfrm>
            <a:off x="14620875" y="1217920"/>
            <a:ext cx="440531" cy="440531"/>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8" name="Rectangle 7">
            <a:extLst>
              <a:ext uri="{FF2B5EF4-FFF2-40B4-BE49-F238E27FC236}">
                <a16:creationId xmlns:a16="http://schemas.microsoft.com/office/drawing/2014/main" id="{14641CBE-1BA7-5457-3CAC-91BA8FA3B68A}"/>
              </a:ext>
            </a:extLst>
          </p:cNvPr>
          <p:cNvSpPr/>
          <p:nvPr/>
        </p:nvSpPr>
        <p:spPr>
          <a:xfrm>
            <a:off x="15204280" y="0"/>
            <a:ext cx="440531" cy="440531"/>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9" name="Rectangle 8">
            <a:extLst>
              <a:ext uri="{FF2B5EF4-FFF2-40B4-BE49-F238E27FC236}">
                <a16:creationId xmlns:a16="http://schemas.microsoft.com/office/drawing/2014/main" id="{1768EE97-CC62-C031-0739-A0335236376A}"/>
              </a:ext>
            </a:extLst>
          </p:cNvPr>
          <p:cNvSpPr/>
          <p:nvPr/>
        </p:nvSpPr>
        <p:spPr>
          <a:xfrm>
            <a:off x="15204280" y="608960"/>
            <a:ext cx="440531" cy="440531"/>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10" name="Rectangle 9">
            <a:extLst>
              <a:ext uri="{FF2B5EF4-FFF2-40B4-BE49-F238E27FC236}">
                <a16:creationId xmlns:a16="http://schemas.microsoft.com/office/drawing/2014/main" id="{99A95CF8-E6C1-FF62-D6E5-396B375C3780}"/>
              </a:ext>
            </a:extLst>
          </p:cNvPr>
          <p:cNvSpPr/>
          <p:nvPr/>
        </p:nvSpPr>
        <p:spPr>
          <a:xfrm>
            <a:off x="15204280" y="1217920"/>
            <a:ext cx="440531" cy="440531"/>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11" name="Rectangle 10">
            <a:extLst>
              <a:ext uri="{FF2B5EF4-FFF2-40B4-BE49-F238E27FC236}">
                <a16:creationId xmlns:a16="http://schemas.microsoft.com/office/drawing/2014/main" id="{F075CDBA-F8DC-663B-89F3-D6EB07233FC4}"/>
              </a:ext>
            </a:extLst>
          </p:cNvPr>
          <p:cNvSpPr/>
          <p:nvPr/>
        </p:nvSpPr>
        <p:spPr>
          <a:xfrm>
            <a:off x="15787686" y="0"/>
            <a:ext cx="440531" cy="440531"/>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12" name="Rectangle 11">
            <a:extLst>
              <a:ext uri="{FF2B5EF4-FFF2-40B4-BE49-F238E27FC236}">
                <a16:creationId xmlns:a16="http://schemas.microsoft.com/office/drawing/2014/main" id="{766DB858-1C04-FBCD-6454-1BBF29D676D3}"/>
              </a:ext>
            </a:extLst>
          </p:cNvPr>
          <p:cNvSpPr/>
          <p:nvPr/>
        </p:nvSpPr>
        <p:spPr>
          <a:xfrm>
            <a:off x="15787686" y="608960"/>
            <a:ext cx="440531" cy="440531"/>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13" name="Rectangle 12">
            <a:extLst>
              <a:ext uri="{FF2B5EF4-FFF2-40B4-BE49-F238E27FC236}">
                <a16:creationId xmlns:a16="http://schemas.microsoft.com/office/drawing/2014/main" id="{C289A4D4-E21B-11C9-D935-C16860D39614}"/>
              </a:ext>
            </a:extLst>
          </p:cNvPr>
          <p:cNvSpPr/>
          <p:nvPr/>
        </p:nvSpPr>
        <p:spPr>
          <a:xfrm>
            <a:off x="15787686" y="1217920"/>
            <a:ext cx="440531" cy="440531"/>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14" name="Rectangle 13">
            <a:extLst>
              <a:ext uri="{FF2B5EF4-FFF2-40B4-BE49-F238E27FC236}">
                <a16:creationId xmlns:a16="http://schemas.microsoft.com/office/drawing/2014/main" id="{EEA48EA5-7B43-9812-2B58-8D56573C9869}"/>
              </a:ext>
            </a:extLst>
          </p:cNvPr>
          <p:cNvSpPr/>
          <p:nvPr/>
        </p:nvSpPr>
        <p:spPr>
          <a:xfrm>
            <a:off x="16371091" y="0"/>
            <a:ext cx="440531" cy="440531"/>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15" name="Rectangle 14">
            <a:extLst>
              <a:ext uri="{FF2B5EF4-FFF2-40B4-BE49-F238E27FC236}">
                <a16:creationId xmlns:a16="http://schemas.microsoft.com/office/drawing/2014/main" id="{03726798-C6E6-8006-023B-7771BE214B2D}"/>
              </a:ext>
            </a:extLst>
          </p:cNvPr>
          <p:cNvSpPr/>
          <p:nvPr/>
        </p:nvSpPr>
        <p:spPr>
          <a:xfrm>
            <a:off x="16371091" y="608960"/>
            <a:ext cx="440531" cy="440531"/>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16" name="Rectangle 15">
            <a:extLst>
              <a:ext uri="{FF2B5EF4-FFF2-40B4-BE49-F238E27FC236}">
                <a16:creationId xmlns:a16="http://schemas.microsoft.com/office/drawing/2014/main" id="{AEE0CB40-06C4-5C59-E0F5-EEAD9AA3AD10}"/>
              </a:ext>
            </a:extLst>
          </p:cNvPr>
          <p:cNvSpPr/>
          <p:nvPr/>
        </p:nvSpPr>
        <p:spPr>
          <a:xfrm>
            <a:off x="16371091" y="1217920"/>
            <a:ext cx="440531" cy="440531"/>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pic>
        <p:nvPicPr>
          <p:cNvPr id="58" name="Picture 2" descr="Vigyan Prasar NETwork of Science Clubs | About">
            <a:extLst>
              <a:ext uri="{FF2B5EF4-FFF2-40B4-BE49-F238E27FC236}">
                <a16:creationId xmlns:a16="http://schemas.microsoft.com/office/drawing/2014/main" id="{B355783C-8828-D4C1-F32B-017752E0A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869299"/>
            <a:ext cx="4608757" cy="5163338"/>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23651611-BA53-F22F-4D37-DD02A8FE7CA1}"/>
              </a:ext>
            </a:extLst>
          </p:cNvPr>
          <p:cNvSpPr txBox="1"/>
          <p:nvPr/>
        </p:nvSpPr>
        <p:spPr>
          <a:xfrm>
            <a:off x="6425664" y="611489"/>
            <a:ext cx="4054929" cy="5755165"/>
          </a:xfrm>
          <a:prstGeom prst="rect">
            <a:avLst/>
          </a:prstGeom>
          <a:noFill/>
          <a:ln w="6350">
            <a:noFill/>
            <a:prstDash val="dash"/>
          </a:ln>
        </p:spPr>
        <p:txBody>
          <a:bodyPr wrap="square" lIns="0" tIns="0" rIns="0" bIns="0" rtlCol="0">
            <a:spAutoFit/>
          </a:bodyPr>
          <a:lstStyle/>
          <a:p>
            <a:pPr defTabSz="857250">
              <a:defRPr/>
            </a:pPr>
            <a:r>
              <a:rPr lang="en-IN" sz="984" b="1" dirty="0">
                <a:solidFill>
                  <a:schemeClr val="accent6"/>
                </a:solidFill>
              </a:rPr>
              <a:t>Noida Office (Head Office)</a:t>
            </a:r>
          </a:p>
          <a:p>
            <a:pPr defTabSz="857250">
              <a:defRPr/>
            </a:pPr>
            <a:r>
              <a:rPr lang="en-GB" sz="984" dirty="0"/>
              <a:t>E-13, UPSIDC, Site-IV, Behind-Grand Venice, </a:t>
            </a:r>
            <a:r>
              <a:rPr lang="en-GB" sz="984" dirty="0" err="1"/>
              <a:t>Kasna</a:t>
            </a:r>
            <a:r>
              <a:rPr lang="en-GB" sz="984" dirty="0"/>
              <a:t> Road, Greater Noida - 201310, UP, National Capital Region, India | Tel: +91 (120) </a:t>
            </a:r>
            <a:r>
              <a:rPr lang="en-IN" sz="984" dirty="0"/>
              <a:t>4296878, 4909201, 4516201</a:t>
            </a:r>
            <a:endParaRPr lang="en-GB" sz="984" dirty="0"/>
          </a:p>
          <a:p>
            <a:pPr defTabSz="857250">
              <a:defRPr/>
            </a:pPr>
            <a:endParaRPr lang="en-IN" sz="984" dirty="0"/>
          </a:p>
          <a:p>
            <a:pPr defTabSz="857250">
              <a:defRPr/>
            </a:pPr>
            <a:r>
              <a:rPr lang="en-IN" sz="984" b="1" dirty="0">
                <a:solidFill>
                  <a:srgbClr val="4CC7C4"/>
                </a:solidFill>
              </a:rPr>
              <a:t>Delhi Office</a:t>
            </a:r>
          </a:p>
          <a:p>
            <a:pPr defTabSz="857250">
              <a:defRPr/>
            </a:pPr>
            <a:r>
              <a:rPr lang="en-GB" sz="984" dirty="0"/>
              <a:t>S-378, 1st floor, </a:t>
            </a:r>
            <a:r>
              <a:rPr lang="en-GB" sz="984" dirty="0" err="1"/>
              <a:t>Panchsheel</a:t>
            </a:r>
            <a:r>
              <a:rPr lang="en-GB" sz="984" dirty="0"/>
              <a:t> Park, New Delhi, Delhi-110017, India | Tel: +91 (11) </a:t>
            </a:r>
            <a:r>
              <a:rPr lang="en-IN" sz="984" dirty="0"/>
              <a:t>40079530</a:t>
            </a:r>
          </a:p>
          <a:p>
            <a:pPr defTabSz="857250">
              <a:defRPr/>
            </a:pPr>
            <a:endParaRPr lang="en-IN" sz="984" b="1" dirty="0">
              <a:solidFill>
                <a:srgbClr val="FF0000"/>
              </a:solidFill>
            </a:endParaRPr>
          </a:p>
          <a:p>
            <a:pPr defTabSz="857250">
              <a:defRPr/>
            </a:pPr>
            <a:r>
              <a:rPr lang="en-IN" sz="984" b="1" dirty="0">
                <a:solidFill>
                  <a:srgbClr val="FF0000"/>
                </a:solidFill>
              </a:rPr>
              <a:t>Bangalore Office</a:t>
            </a:r>
          </a:p>
          <a:p>
            <a:pPr defTabSz="857250">
              <a:defRPr/>
            </a:pPr>
            <a:r>
              <a:rPr lang="en-GB" sz="984" dirty="0"/>
              <a:t>S-378, 1st floor, </a:t>
            </a:r>
            <a:r>
              <a:rPr lang="en-GB" sz="984" dirty="0" err="1"/>
              <a:t>Panchsheel</a:t>
            </a:r>
            <a:r>
              <a:rPr lang="en-GB" sz="984" dirty="0"/>
              <a:t> Park, New Delhi, Delhi-110017, India | Tel: +91 (080) </a:t>
            </a:r>
            <a:r>
              <a:rPr lang="en-IN" sz="984" dirty="0"/>
              <a:t>41557220</a:t>
            </a:r>
            <a:endParaRPr lang="en-GB" sz="984" dirty="0"/>
          </a:p>
          <a:p>
            <a:pPr defTabSz="857250">
              <a:defRPr/>
            </a:pPr>
            <a:endParaRPr lang="en-IN" sz="984" dirty="0"/>
          </a:p>
          <a:p>
            <a:pPr defTabSz="857250">
              <a:defRPr/>
            </a:pPr>
            <a:r>
              <a:rPr lang="en-GB" sz="984" b="1" dirty="0">
                <a:solidFill>
                  <a:schemeClr val="accent5"/>
                </a:solidFill>
              </a:rPr>
              <a:t>Pune Office</a:t>
            </a:r>
          </a:p>
          <a:p>
            <a:pPr defTabSz="857250">
              <a:defRPr/>
            </a:pPr>
            <a:r>
              <a:rPr lang="en-IN" sz="984" dirty="0"/>
              <a:t>Unit No. 1, </a:t>
            </a:r>
            <a:r>
              <a:rPr lang="en-IN" sz="984" dirty="0" err="1"/>
              <a:t>Sampada</a:t>
            </a:r>
            <a:r>
              <a:rPr lang="en-IN" sz="984" dirty="0"/>
              <a:t> Apartment, Plot No 395 &amp; 396, Shree Krishna Nagar, Senapati Bapat Road, (Landmark- opposite </a:t>
            </a:r>
            <a:r>
              <a:rPr lang="en-IN" sz="984" dirty="0" err="1"/>
              <a:t>Ratna</a:t>
            </a:r>
            <a:r>
              <a:rPr lang="en-IN" sz="984" dirty="0"/>
              <a:t> hospital &amp; Behind Vidya </a:t>
            </a:r>
            <a:r>
              <a:rPr lang="en-IN" sz="984" dirty="0" err="1"/>
              <a:t>Sahakari</a:t>
            </a:r>
            <a:r>
              <a:rPr lang="en-IN" sz="984" dirty="0"/>
              <a:t> Bank) Pune, Maharashtra - 411016, India </a:t>
            </a:r>
            <a:r>
              <a:rPr lang="en-GB" sz="984" dirty="0"/>
              <a:t>| Tel: +91 (020) </a:t>
            </a:r>
            <a:r>
              <a:rPr lang="en-IN" sz="984" dirty="0"/>
              <a:t>25652120</a:t>
            </a:r>
            <a:endParaRPr lang="en-GB" sz="984" dirty="0"/>
          </a:p>
          <a:p>
            <a:pPr defTabSz="857250">
              <a:defRPr/>
            </a:pPr>
            <a:endParaRPr lang="en-GB" sz="984" b="1" dirty="0"/>
          </a:p>
          <a:p>
            <a:pPr defTabSz="857250">
              <a:defRPr/>
            </a:pPr>
            <a:r>
              <a:rPr lang="en-GB" sz="984" b="1" dirty="0">
                <a:solidFill>
                  <a:srgbClr val="7030A0"/>
                </a:solidFill>
              </a:rPr>
              <a:t>Mumbai Office</a:t>
            </a:r>
          </a:p>
          <a:p>
            <a:pPr defTabSz="857250">
              <a:defRPr/>
            </a:pPr>
            <a:r>
              <a:rPr lang="en-IN" sz="984" dirty="0"/>
              <a:t>B2-304, </a:t>
            </a:r>
            <a:r>
              <a:rPr lang="en-IN" sz="984" dirty="0" err="1"/>
              <a:t>Kanakia</a:t>
            </a:r>
            <a:r>
              <a:rPr lang="en-IN" sz="984" dirty="0"/>
              <a:t> Boomerang, 3rd Floor, Chandivali Farm Road, Chandivali, Powai, Mumbai-400072, India</a:t>
            </a:r>
            <a:r>
              <a:rPr lang="en-GB" sz="984" dirty="0"/>
              <a:t> | Tel: +91 (022) </a:t>
            </a:r>
            <a:r>
              <a:rPr lang="en-IN" sz="984" dirty="0"/>
              <a:t>41002054</a:t>
            </a:r>
          </a:p>
          <a:p>
            <a:pPr defTabSz="857250">
              <a:defRPr/>
            </a:pPr>
            <a:endParaRPr lang="en-GB" sz="984" dirty="0"/>
          </a:p>
          <a:p>
            <a:pPr defTabSz="857250">
              <a:defRPr/>
            </a:pPr>
            <a:r>
              <a:rPr lang="en-GB" sz="984" b="1" dirty="0">
                <a:solidFill>
                  <a:schemeClr val="tx2"/>
                </a:solidFill>
              </a:rPr>
              <a:t>Indore Office</a:t>
            </a:r>
          </a:p>
          <a:p>
            <a:pPr defTabSz="857250">
              <a:defRPr/>
            </a:pPr>
            <a:r>
              <a:rPr lang="en-GB" sz="984" dirty="0"/>
              <a:t>703, B Block, The One, RNT Marg, South </a:t>
            </a:r>
            <a:r>
              <a:rPr lang="en-GB" sz="984" dirty="0" err="1"/>
              <a:t>Tukoganj</a:t>
            </a:r>
            <a:r>
              <a:rPr lang="en-GB" sz="984" dirty="0"/>
              <a:t>, Indore - 452001, Madhya Pradesh, India | Tel: +91 (120) </a:t>
            </a:r>
            <a:r>
              <a:rPr lang="en-IN" sz="984" dirty="0"/>
              <a:t>4296878, 4909201, 4516201</a:t>
            </a:r>
            <a:endParaRPr lang="en-GB" sz="984" dirty="0"/>
          </a:p>
          <a:p>
            <a:pPr defTabSz="857250">
              <a:defRPr/>
            </a:pPr>
            <a:endParaRPr lang="en-GB" sz="984" dirty="0"/>
          </a:p>
          <a:p>
            <a:pPr defTabSz="857250">
              <a:defRPr/>
            </a:pPr>
            <a:r>
              <a:rPr lang="en-GB" sz="984" b="1" dirty="0">
                <a:solidFill>
                  <a:srgbClr val="FFC000"/>
                </a:solidFill>
              </a:rPr>
              <a:t>Hyderabad Office</a:t>
            </a:r>
          </a:p>
          <a:p>
            <a:pPr defTabSz="857250">
              <a:defRPr/>
            </a:pPr>
            <a:r>
              <a:rPr lang="en-IN" sz="984" dirty="0"/>
              <a:t>Cabin No:12, 3rd Floor, </a:t>
            </a:r>
            <a:r>
              <a:rPr lang="en-IN" sz="984" dirty="0" err="1"/>
              <a:t>Coworkzone</a:t>
            </a:r>
            <a:r>
              <a:rPr lang="en-IN" sz="984" dirty="0"/>
              <a:t>, Plot No:63, Beside </a:t>
            </a:r>
            <a:r>
              <a:rPr lang="en-IN" sz="984" dirty="0" err="1"/>
              <a:t>Xenex</a:t>
            </a:r>
            <a:r>
              <a:rPr lang="en-IN" sz="984" dirty="0"/>
              <a:t>, </a:t>
            </a:r>
            <a:r>
              <a:rPr lang="en-IN" sz="984" dirty="0" err="1"/>
              <a:t>Kavuri</a:t>
            </a:r>
            <a:r>
              <a:rPr lang="en-IN" sz="984" dirty="0"/>
              <a:t> Hills Phase1, Jubilee Hills PO, Hyderabad 500033, India </a:t>
            </a:r>
            <a:r>
              <a:rPr lang="en-GB" sz="984" dirty="0"/>
              <a:t>| Tel: +91 (040) </a:t>
            </a:r>
            <a:r>
              <a:rPr lang="en-IN" sz="984" dirty="0"/>
              <a:t>67172040</a:t>
            </a:r>
          </a:p>
          <a:p>
            <a:pPr defTabSz="857250">
              <a:defRPr/>
            </a:pPr>
            <a:endParaRPr lang="en-GB" sz="984" dirty="0"/>
          </a:p>
          <a:p>
            <a:pPr defTabSz="857250">
              <a:defRPr/>
            </a:pPr>
            <a:r>
              <a:rPr lang="en-GB" sz="984" b="1" dirty="0">
                <a:solidFill>
                  <a:srgbClr val="C00000"/>
                </a:solidFill>
              </a:rPr>
              <a:t>Punjab Office</a:t>
            </a:r>
          </a:p>
          <a:p>
            <a:pPr defTabSz="857250">
              <a:defRPr/>
            </a:pPr>
            <a:r>
              <a:rPr lang="en-IN" sz="984" dirty="0"/>
              <a:t>A2-905, Jal Vayu </a:t>
            </a:r>
            <a:r>
              <a:rPr lang="en-IN" sz="984" dirty="0" err="1"/>
              <a:t>Vihar</a:t>
            </a:r>
            <a:r>
              <a:rPr lang="en-IN" sz="984" dirty="0"/>
              <a:t>, Jalandhar, AFNHB, Punjab - 144008, India </a:t>
            </a:r>
            <a:r>
              <a:rPr lang="en-GB" sz="984" dirty="0"/>
              <a:t>| Tel: +91 (120) </a:t>
            </a:r>
            <a:r>
              <a:rPr lang="en-IN" sz="984" dirty="0"/>
              <a:t>4296878, 4909201, 4516201</a:t>
            </a:r>
          </a:p>
          <a:p>
            <a:pPr defTabSz="857250">
              <a:defRPr/>
            </a:pPr>
            <a:endParaRPr lang="en-GB" sz="984" dirty="0"/>
          </a:p>
          <a:p>
            <a:pPr defTabSz="857250">
              <a:defRPr/>
            </a:pPr>
            <a:r>
              <a:rPr lang="en-GB" sz="984" b="1" dirty="0">
                <a:solidFill>
                  <a:srgbClr val="D8126C"/>
                </a:solidFill>
              </a:rPr>
              <a:t>Chennai Office</a:t>
            </a:r>
          </a:p>
          <a:p>
            <a:pPr defTabSz="857250">
              <a:defRPr/>
            </a:pPr>
            <a:r>
              <a:rPr lang="en-IN" sz="984" dirty="0"/>
              <a:t>AB 103 &amp; 105, Suite A, 2nd Floor, 4th Avenue, Shanthi Colony, Anna Nagar, Chennai, Tamil Nadu - 600040, India </a:t>
            </a:r>
            <a:r>
              <a:rPr lang="en-GB" sz="984" dirty="0"/>
              <a:t>| Tel: +91 (120) </a:t>
            </a:r>
            <a:r>
              <a:rPr lang="en-IN" sz="984" dirty="0"/>
              <a:t>4296878, 4909201, 4516201</a:t>
            </a:r>
          </a:p>
        </p:txBody>
      </p:sp>
      <p:sp>
        <p:nvSpPr>
          <p:cNvPr id="60" name="Teardrop 59">
            <a:extLst>
              <a:ext uri="{FF2B5EF4-FFF2-40B4-BE49-F238E27FC236}">
                <a16:creationId xmlns:a16="http://schemas.microsoft.com/office/drawing/2014/main" id="{1A8D2CD5-EFE2-67D4-06CA-46DDA88D9B70}"/>
              </a:ext>
            </a:extLst>
          </p:cNvPr>
          <p:cNvSpPr/>
          <p:nvPr/>
        </p:nvSpPr>
        <p:spPr>
          <a:xfrm rot="8148735">
            <a:off x="3133617" y="2117480"/>
            <a:ext cx="202500" cy="202500"/>
          </a:xfrm>
          <a:prstGeom prst="teardrop">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61" name="Flowchart: Connector 60">
            <a:extLst>
              <a:ext uri="{FF2B5EF4-FFF2-40B4-BE49-F238E27FC236}">
                <a16:creationId xmlns:a16="http://schemas.microsoft.com/office/drawing/2014/main" id="{40110A2B-178C-56E4-F10F-6719C3E16A1C}"/>
              </a:ext>
            </a:extLst>
          </p:cNvPr>
          <p:cNvSpPr/>
          <p:nvPr/>
        </p:nvSpPr>
        <p:spPr>
          <a:xfrm>
            <a:off x="3188843" y="2184980"/>
            <a:ext cx="92046" cy="85909"/>
          </a:xfrm>
          <a:prstGeom prst="flowChartConnector">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62" name="Teardrop 61">
            <a:extLst>
              <a:ext uri="{FF2B5EF4-FFF2-40B4-BE49-F238E27FC236}">
                <a16:creationId xmlns:a16="http://schemas.microsoft.com/office/drawing/2014/main" id="{DA884DC2-6DF0-01B9-CADD-739CD5B1F46F}"/>
              </a:ext>
            </a:extLst>
          </p:cNvPr>
          <p:cNvSpPr/>
          <p:nvPr/>
        </p:nvSpPr>
        <p:spPr>
          <a:xfrm rot="8148735">
            <a:off x="2960952" y="2124097"/>
            <a:ext cx="202500" cy="202500"/>
          </a:xfrm>
          <a:prstGeom prst="teardrop">
            <a:avLst/>
          </a:prstGeom>
          <a:solidFill>
            <a:srgbClr val="4CC7C4"/>
          </a:solidFill>
          <a:ln>
            <a:solidFill>
              <a:srgbClr val="4CC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63" name="Flowchart: Connector 62">
            <a:extLst>
              <a:ext uri="{FF2B5EF4-FFF2-40B4-BE49-F238E27FC236}">
                <a16:creationId xmlns:a16="http://schemas.microsoft.com/office/drawing/2014/main" id="{1D177EB5-4201-A64C-C008-1C997E3BCCAA}"/>
              </a:ext>
            </a:extLst>
          </p:cNvPr>
          <p:cNvSpPr/>
          <p:nvPr/>
        </p:nvSpPr>
        <p:spPr>
          <a:xfrm>
            <a:off x="3016178" y="2191596"/>
            <a:ext cx="92046" cy="85909"/>
          </a:xfrm>
          <a:prstGeom prst="flowChartConnector">
            <a:avLst/>
          </a:prstGeom>
          <a:solidFill>
            <a:schemeClr val="tx1"/>
          </a:solidFill>
          <a:ln>
            <a:solidFill>
              <a:srgbClr val="4CC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64" name="Teardrop 63">
            <a:extLst>
              <a:ext uri="{FF2B5EF4-FFF2-40B4-BE49-F238E27FC236}">
                <a16:creationId xmlns:a16="http://schemas.microsoft.com/office/drawing/2014/main" id="{F64E8184-27DE-4B89-EBED-299E74BBD63A}"/>
              </a:ext>
            </a:extLst>
          </p:cNvPr>
          <p:cNvSpPr/>
          <p:nvPr/>
        </p:nvSpPr>
        <p:spPr>
          <a:xfrm rot="8148735">
            <a:off x="2781993" y="4895666"/>
            <a:ext cx="202500" cy="202500"/>
          </a:xfrm>
          <a:prstGeom prst="teardrop">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65" name="Flowchart: Connector 64">
            <a:extLst>
              <a:ext uri="{FF2B5EF4-FFF2-40B4-BE49-F238E27FC236}">
                <a16:creationId xmlns:a16="http://schemas.microsoft.com/office/drawing/2014/main" id="{D348145A-F2EA-961C-F71B-E4C4C307A6E7}"/>
              </a:ext>
            </a:extLst>
          </p:cNvPr>
          <p:cNvSpPr/>
          <p:nvPr/>
        </p:nvSpPr>
        <p:spPr>
          <a:xfrm>
            <a:off x="2837219" y="4963166"/>
            <a:ext cx="92046" cy="85909"/>
          </a:xfrm>
          <a:prstGeom prst="flowChartConnector">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66" name="Teardrop 65">
            <a:extLst>
              <a:ext uri="{FF2B5EF4-FFF2-40B4-BE49-F238E27FC236}">
                <a16:creationId xmlns:a16="http://schemas.microsoft.com/office/drawing/2014/main" id="{EAA00B95-9E89-FFD7-A0F5-9F45D09DC187}"/>
              </a:ext>
            </a:extLst>
          </p:cNvPr>
          <p:cNvSpPr/>
          <p:nvPr/>
        </p:nvSpPr>
        <p:spPr>
          <a:xfrm rot="8148735">
            <a:off x="2445197" y="3723855"/>
            <a:ext cx="202500" cy="202500"/>
          </a:xfrm>
          <a:prstGeom prst="teardrop">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67" name="Flowchart: Connector 66">
            <a:extLst>
              <a:ext uri="{FF2B5EF4-FFF2-40B4-BE49-F238E27FC236}">
                <a16:creationId xmlns:a16="http://schemas.microsoft.com/office/drawing/2014/main" id="{CD5593E8-B507-339F-1BDC-102FDFE52B75}"/>
              </a:ext>
            </a:extLst>
          </p:cNvPr>
          <p:cNvSpPr/>
          <p:nvPr/>
        </p:nvSpPr>
        <p:spPr>
          <a:xfrm>
            <a:off x="2500423" y="3791355"/>
            <a:ext cx="92046" cy="85909"/>
          </a:xfrm>
          <a:prstGeom prst="flowChartConnector">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68" name="Teardrop 67">
            <a:extLst>
              <a:ext uri="{FF2B5EF4-FFF2-40B4-BE49-F238E27FC236}">
                <a16:creationId xmlns:a16="http://schemas.microsoft.com/office/drawing/2014/main" id="{37AE83FE-3514-27A7-CFD8-285B2E8A2714}"/>
              </a:ext>
            </a:extLst>
          </p:cNvPr>
          <p:cNvSpPr/>
          <p:nvPr/>
        </p:nvSpPr>
        <p:spPr>
          <a:xfrm rot="8148735">
            <a:off x="2218682" y="3787203"/>
            <a:ext cx="202500" cy="202500"/>
          </a:xfrm>
          <a:prstGeom prst="teardrop">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69" name="Flowchart: Connector 68">
            <a:extLst>
              <a:ext uri="{FF2B5EF4-FFF2-40B4-BE49-F238E27FC236}">
                <a16:creationId xmlns:a16="http://schemas.microsoft.com/office/drawing/2014/main" id="{4C861237-775F-FAE4-138A-FA23BF379432}"/>
              </a:ext>
            </a:extLst>
          </p:cNvPr>
          <p:cNvSpPr/>
          <p:nvPr/>
        </p:nvSpPr>
        <p:spPr>
          <a:xfrm>
            <a:off x="2273908" y="3854703"/>
            <a:ext cx="92046" cy="85909"/>
          </a:xfrm>
          <a:prstGeom prst="flowChartConnector">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70" name="Teardrop 69">
            <a:extLst>
              <a:ext uri="{FF2B5EF4-FFF2-40B4-BE49-F238E27FC236}">
                <a16:creationId xmlns:a16="http://schemas.microsoft.com/office/drawing/2014/main" id="{9341A54A-5452-96A9-7071-CC1790C337D8}"/>
              </a:ext>
            </a:extLst>
          </p:cNvPr>
          <p:cNvSpPr/>
          <p:nvPr/>
        </p:nvSpPr>
        <p:spPr>
          <a:xfrm rot="8148735">
            <a:off x="2720391" y="3165964"/>
            <a:ext cx="202500" cy="202500"/>
          </a:xfrm>
          <a:prstGeom prst="teardrop">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71" name="Flowchart: Connector 70">
            <a:extLst>
              <a:ext uri="{FF2B5EF4-FFF2-40B4-BE49-F238E27FC236}">
                <a16:creationId xmlns:a16="http://schemas.microsoft.com/office/drawing/2014/main" id="{D6028DF9-717B-CBA4-9160-D2017F29E8D9}"/>
              </a:ext>
            </a:extLst>
          </p:cNvPr>
          <p:cNvSpPr/>
          <p:nvPr/>
        </p:nvSpPr>
        <p:spPr>
          <a:xfrm>
            <a:off x="2775617" y="3233464"/>
            <a:ext cx="92046" cy="85909"/>
          </a:xfrm>
          <a:prstGeom prst="flowChartConnector">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72" name="Teardrop 71">
            <a:extLst>
              <a:ext uri="{FF2B5EF4-FFF2-40B4-BE49-F238E27FC236}">
                <a16:creationId xmlns:a16="http://schemas.microsoft.com/office/drawing/2014/main" id="{1963BCBE-9BB2-D14F-BFFB-073E1FB14959}"/>
              </a:ext>
            </a:extLst>
          </p:cNvPr>
          <p:cNvSpPr/>
          <p:nvPr/>
        </p:nvSpPr>
        <p:spPr>
          <a:xfrm rot="8148735">
            <a:off x="3145499" y="4333717"/>
            <a:ext cx="202500" cy="202500"/>
          </a:xfrm>
          <a:prstGeom prst="teardrop">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73" name="Flowchart: Connector 72">
            <a:extLst>
              <a:ext uri="{FF2B5EF4-FFF2-40B4-BE49-F238E27FC236}">
                <a16:creationId xmlns:a16="http://schemas.microsoft.com/office/drawing/2014/main" id="{05B5E5C4-5327-1698-F13B-2ECC425AC736}"/>
              </a:ext>
            </a:extLst>
          </p:cNvPr>
          <p:cNvSpPr/>
          <p:nvPr/>
        </p:nvSpPr>
        <p:spPr>
          <a:xfrm>
            <a:off x="3200725" y="4401216"/>
            <a:ext cx="92046" cy="85909"/>
          </a:xfrm>
          <a:prstGeom prst="flowChartConnector">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74" name="Teardrop 73">
            <a:extLst>
              <a:ext uri="{FF2B5EF4-FFF2-40B4-BE49-F238E27FC236}">
                <a16:creationId xmlns:a16="http://schemas.microsoft.com/office/drawing/2014/main" id="{5F54FC7B-C52A-B72C-311A-DDD46391D9E5}"/>
              </a:ext>
            </a:extLst>
          </p:cNvPr>
          <p:cNvSpPr/>
          <p:nvPr/>
        </p:nvSpPr>
        <p:spPr>
          <a:xfrm rot="8148735">
            <a:off x="2708075" y="1842778"/>
            <a:ext cx="202500" cy="202500"/>
          </a:xfrm>
          <a:prstGeom prst="teardrop">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75" name="Flowchart: Connector 74">
            <a:extLst>
              <a:ext uri="{FF2B5EF4-FFF2-40B4-BE49-F238E27FC236}">
                <a16:creationId xmlns:a16="http://schemas.microsoft.com/office/drawing/2014/main" id="{582FD97C-EABA-D83C-EBC2-7B8A6F1D06F9}"/>
              </a:ext>
            </a:extLst>
          </p:cNvPr>
          <p:cNvSpPr/>
          <p:nvPr/>
        </p:nvSpPr>
        <p:spPr>
          <a:xfrm>
            <a:off x="2763301" y="1910278"/>
            <a:ext cx="92046" cy="85909"/>
          </a:xfrm>
          <a:prstGeom prst="flowChartConnector">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76" name="Teardrop 75">
            <a:extLst>
              <a:ext uri="{FF2B5EF4-FFF2-40B4-BE49-F238E27FC236}">
                <a16:creationId xmlns:a16="http://schemas.microsoft.com/office/drawing/2014/main" id="{EB673878-17A5-646D-A00B-350BA855D5D0}"/>
              </a:ext>
            </a:extLst>
          </p:cNvPr>
          <p:cNvSpPr/>
          <p:nvPr/>
        </p:nvSpPr>
        <p:spPr>
          <a:xfrm rot="8148735">
            <a:off x="3391836" y="4727626"/>
            <a:ext cx="202500" cy="202500"/>
          </a:xfrm>
          <a:prstGeom prst="teardrop">
            <a:avLst/>
          </a:prstGeom>
          <a:solidFill>
            <a:srgbClr val="D8126C"/>
          </a:solidFill>
          <a:ln>
            <a:solidFill>
              <a:srgbClr val="D81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77" name="Flowchart: Connector 76">
            <a:extLst>
              <a:ext uri="{FF2B5EF4-FFF2-40B4-BE49-F238E27FC236}">
                <a16:creationId xmlns:a16="http://schemas.microsoft.com/office/drawing/2014/main" id="{5468A56F-2E46-D9D8-A72A-24BB871ABD13}"/>
              </a:ext>
            </a:extLst>
          </p:cNvPr>
          <p:cNvSpPr/>
          <p:nvPr/>
        </p:nvSpPr>
        <p:spPr>
          <a:xfrm>
            <a:off x="3447062" y="4795126"/>
            <a:ext cx="92046" cy="85909"/>
          </a:xfrm>
          <a:prstGeom prst="flowChartConnector">
            <a:avLst/>
          </a:prstGeom>
          <a:solidFill>
            <a:schemeClr val="tx1"/>
          </a:solidFill>
          <a:ln>
            <a:solidFill>
              <a:srgbClr val="D81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82" name="TextBox 81">
            <a:extLst>
              <a:ext uri="{FF2B5EF4-FFF2-40B4-BE49-F238E27FC236}">
                <a16:creationId xmlns:a16="http://schemas.microsoft.com/office/drawing/2014/main" id="{60540DC7-13DE-5372-BEE9-05ABA3C614F0}"/>
              </a:ext>
            </a:extLst>
          </p:cNvPr>
          <p:cNvSpPr txBox="1"/>
          <p:nvPr/>
        </p:nvSpPr>
        <p:spPr>
          <a:xfrm>
            <a:off x="2095690" y="6021494"/>
            <a:ext cx="2065358" cy="475900"/>
          </a:xfrm>
          <a:prstGeom prst="rect">
            <a:avLst/>
          </a:prstGeom>
          <a:noFill/>
          <a:ln w="6350">
            <a:noFill/>
            <a:prstDash val="dash"/>
          </a:ln>
        </p:spPr>
        <p:txBody>
          <a:bodyPr wrap="square" lIns="0" tIns="0" rIns="0" bIns="0" rtlCol="0">
            <a:spAutoFit/>
          </a:bodyPr>
          <a:lstStyle/>
          <a:p>
            <a:pPr defTabSz="857250">
              <a:defRPr/>
            </a:pPr>
            <a:r>
              <a:rPr lang="en-GB" sz="1031" b="1" dirty="0">
                <a:solidFill>
                  <a:srgbClr val="744C5E"/>
                </a:solidFill>
              </a:rPr>
              <a:t>K&amp;K:</a:t>
            </a:r>
            <a:r>
              <a:rPr lang="en-GB" sz="1031" dirty="0">
                <a:solidFill>
                  <a:srgbClr val="744C5E"/>
                </a:solidFill>
              </a:rPr>
              <a:t> info@khuranaandkhurana.com</a:t>
            </a:r>
          </a:p>
          <a:p>
            <a:pPr defTabSz="857250">
              <a:defRPr/>
            </a:pPr>
            <a:r>
              <a:rPr lang="en-GB" sz="1031" dirty="0">
                <a:solidFill>
                  <a:srgbClr val="744C5E"/>
                </a:solidFill>
              </a:rPr>
              <a:t>media.law@khuaranaandkhurana.com	</a:t>
            </a:r>
            <a:endParaRPr lang="en-GB" sz="1031" b="1" dirty="0">
              <a:solidFill>
                <a:srgbClr val="744C5E"/>
              </a:solidFill>
            </a:endParaRPr>
          </a:p>
        </p:txBody>
      </p:sp>
      <p:pic>
        <p:nvPicPr>
          <p:cNvPr id="83" name="Picture 4" descr="Brown email 14 icon - Free brown email icons">
            <a:extLst>
              <a:ext uri="{FF2B5EF4-FFF2-40B4-BE49-F238E27FC236}">
                <a16:creationId xmlns:a16="http://schemas.microsoft.com/office/drawing/2014/main" id="{31400B9E-60C6-8D41-7CE9-F6236B4395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3241" y="6054507"/>
            <a:ext cx="270000" cy="270000"/>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D608D6EC-E07D-3E2D-8743-689A6CEB729C}"/>
              </a:ext>
            </a:extLst>
          </p:cNvPr>
          <p:cNvSpPr txBox="1"/>
          <p:nvPr/>
        </p:nvSpPr>
        <p:spPr>
          <a:xfrm>
            <a:off x="2095689" y="6413877"/>
            <a:ext cx="2065359" cy="317266"/>
          </a:xfrm>
          <a:prstGeom prst="rect">
            <a:avLst/>
          </a:prstGeom>
          <a:noFill/>
          <a:ln w="6350">
            <a:noFill/>
            <a:prstDash val="dash"/>
          </a:ln>
        </p:spPr>
        <p:txBody>
          <a:bodyPr wrap="square" lIns="0" tIns="0" rIns="0" bIns="0" rtlCol="0">
            <a:spAutoFit/>
          </a:bodyPr>
          <a:lstStyle/>
          <a:p>
            <a:pPr defTabSz="857250">
              <a:defRPr/>
            </a:pPr>
            <a:r>
              <a:rPr lang="en-GB" sz="1031" b="1" dirty="0">
                <a:solidFill>
                  <a:srgbClr val="744C5E"/>
                </a:solidFill>
              </a:rPr>
              <a:t>K&amp;K:</a:t>
            </a:r>
            <a:r>
              <a:rPr lang="en-GB" sz="1031" dirty="0">
                <a:solidFill>
                  <a:srgbClr val="744C5E"/>
                </a:solidFill>
              </a:rPr>
              <a:t> www.khuranaandkhurana.com</a:t>
            </a:r>
          </a:p>
          <a:p>
            <a:pPr defTabSz="857250">
              <a:defRPr/>
            </a:pPr>
            <a:r>
              <a:rPr lang="en-GB" sz="1031" b="1" dirty="0">
                <a:solidFill>
                  <a:srgbClr val="744C5E"/>
                </a:solidFill>
              </a:rPr>
              <a:t>IIPRD:</a:t>
            </a:r>
            <a:r>
              <a:rPr lang="en-GB" sz="1031" dirty="0">
                <a:solidFill>
                  <a:srgbClr val="744C5E"/>
                </a:solidFill>
              </a:rPr>
              <a:t> www.iiprd.com</a:t>
            </a:r>
            <a:r>
              <a:rPr lang="en-GB" sz="1031" b="1" dirty="0">
                <a:solidFill>
                  <a:srgbClr val="744C5E"/>
                </a:solidFill>
              </a:rPr>
              <a:t> </a:t>
            </a:r>
            <a:r>
              <a:rPr lang="en-GB" sz="1031" dirty="0">
                <a:solidFill>
                  <a:srgbClr val="744C5E"/>
                </a:solidFill>
              </a:rPr>
              <a:t>	</a:t>
            </a:r>
            <a:endParaRPr lang="en-GB" sz="1031" b="1" dirty="0">
              <a:solidFill>
                <a:srgbClr val="744C5E"/>
              </a:solidFill>
            </a:endParaRPr>
          </a:p>
        </p:txBody>
      </p:sp>
      <p:pic>
        <p:nvPicPr>
          <p:cNvPr id="85" name="Picture 6" descr="Vector Illustration with Brown Global Icon | Freestock icons">
            <a:extLst>
              <a:ext uri="{FF2B5EF4-FFF2-40B4-BE49-F238E27FC236}">
                <a16:creationId xmlns:a16="http://schemas.microsoft.com/office/drawing/2014/main" id="{93B7A910-282B-F02C-284E-64BCE4F09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5777" y="6413877"/>
            <a:ext cx="270000" cy="270000"/>
          </a:xfrm>
          <a:prstGeom prst="rect">
            <a:avLst/>
          </a:prstGeom>
          <a:noFill/>
          <a:extLst>
            <a:ext uri="{909E8E84-426E-40DD-AFC4-6F175D3DCCD1}">
              <a14:hiddenFill xmlns:a14="http://schemas.microsoft.com/office/drawing/2010/main">
                <a:solidFill>
                  <a:srgbClr val="FFFFFF"/>
                </a:solidFill>
              </a14:hiddenFill>
            </a:ext>
          </a:extLst>
        </p:spPr>
      </p:pic>
      <p:sp>
        <p:nvSpPr>
          <p:cNvPr id="86" name="object 5">
            <a:extLst>
              <a:ext uri="{FF2B5EF4-FFF2-40B4-BE49-F238E27FC236}">
                <a16:creationId xmlns:a16="http://schemas.microsoft.com/office/drawing/2014/main" id="{14D0EB1D-2D22-1B39-92D0-66CF155E7561}"/>
              </a:ext>
            </a:extLst>
          </p:cNvPr>
          <p:cNvSpPr txBox="1">
            <a:spLocks noGrp="1"/>
          </p:cNvSpPr>
          <p:nvPr>
            <p:ph type="sldNum" sz="quarter" idx="7"/>
          </p:nvPr>
        </p:nvSpPr>
        <p:spPr>
          <a:xfrm>
            <a:off x="4361815" y="7040907"/>
            <a:ext cx="901700" cy="222884"/>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rgbClr val="202020"/>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IN" spc="-40"/>
              <a:t>Page </a:t>
            </a:r>
            <a:fld id="{81D60167-4931-47E6-BA6A-407CBD079E47}" type="slidenum">
              <a:rPr spc="-45" smtClean="0"/>
              <a:pPr marL="12700">
                <a:spcBef>
                  <a:spcPts val="10"/>
                </a:spcBef>
              </a:pPr>
              <a:t>14</a:t>
            </a:fld>
            <a:r>
              <a:rPr spc="-45"/>
              <a:t> </a:t>
            </a:r>
            <a:r>
              <a:rPr spc="-5"/>
              <a:t>of</a:t>
            </a:r>
            <a:r>
              <a:rPr spc="25"/>
              <a:t> </a:t>
            </a:r>
            <a:r>
              <a:rPr spc="-40"/>
              <a:t>19</a:t>
            </a:r>
            <a:endParaRPr spc="-38" dirty="0">
              <a:latin typeface="Garamond" panose="02020404030301010803" pitchFamily="18" charset="0"/>
            </a:endParaRPr>
          </a:p>
        </p:txBody>
      </p:sp>
      <p:sp>
        <p:nvSpPr>
          <p:cNvPr id="3" name="Title 2">
            <a:extLst>
              <a:ext uri="{FF2B5EF4-FFF2-40B4-BE49-F238E27FC236}">
                <a16:creationId xmlns:a16="http://schemas.microsoft.com/office/drawing/2014/main" id="{31DD6C40-9D5A-EFA0-7879-AB2AC14BE5C9}"/>
              </a:ext>
            </a:extLst>
          </p:cNvPr>
          <p:cNvSpPr>
            <a:spLocks noGrp="1"/>
          </p:cNvSpPr>
          <p:nvPr>
            <p:ph type="title"/>
          </p:nvPr>
        </p:nvSpPr>
        <p:spPr>
          <a:xfrm>
            <a:off x="373977" y="157083"/>
            <a:ext cx="6129026" cy="750880"/>
          </a:xfrm>
        </p:spPr>
        <p:txBody>
          <a:bodyPr/>
          <a:lstStyle/>
          <a:p>
            <a:r>
              <a:rPr lang="en-IN" dirty="0"/>
              <a:t>Contact us</a:t>
            </a:r>
          </a:p>
        </p:txBody>
      </p:sp>
    </p:spTree>
    <p:extLst>
      <p:ext uri="{BB962C8B-B14F-4D97-AF65-F5344CB8AC3E}">
        <p14:creationId xmlns:p14="http://schemas.microsoft.com/office/powerpoint/2010/main" val="283763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D15A83-E573-0D94-0755-D0559B334898}"/>
              </a:ext>
            </a:extLst>
          </p:cNvPr>
          <p:cNvSpPr/>
          <p:nvPr/>
        </p:nvSpPr>
        <p:spPr>
          <a:xfrm>
            <a:off x="6458545" y="4572000"/>
            <a:ext cx="845344" cy="5715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8"/>
          </a:p>
        </p:txBody>
      </p:sp>
      <p:sp>
        <p:nvSpPr>
          <p:cNvPr id="4" name="object 4"/>
          <p:cNvSpPr txBox="1"/>
          <p:nvPr/>
        </p:nvSpPr>
        <p:spPr>
          <a:xfrm>
            <a:off x="468542" y="1169043"/>
            <a:ext cx="10897797" cy="5337711"/>
          </a:xfrm>
          <a:prstGeom prst="rect">
            <a:avLst/>
          </a:prstGeom>
        </p:spPr>
        <p:txBody>
          <a:bodyPr vert="horz" wrap="square" lIns="0" tIns="11906" rIns="0" bIns="0" rtlCol="0">
            <a:spAutoFit/>
          </a:bodyPr>
          <a:lstStyle/>
          <a:p>
            <a:pPr marL="11906" algn="just">
              <a:spcBef>
                <a:spcPts val="94"/>
              </a:spcBef>
            </a:pPr>
            <a:r>
              <a:rPr sz="1600" b="1" spc="-33" dirty="0">
                <a:solidFill>
                  <a:srgbClr val="202020"/>
                </a:solidFill>
                <a:latin typeface="Garamond" panose="02020404030301010803" pitchFamily="18" charset="0"/>
                <a:cs typeface="Times New Roman"/>
              </a:rPr>
              <a:t>About</a:t>
            </a:r>
            <a:r>
              <a:rPr sz="1600" b="1" spc="14" dirty="0">
                <a:solidFill>
                  <a:srgbClr val="202020"/>
                </a:solidFill>
                <a:latin typeface="Garamond" panose="02020404030301010803" pitchFamily="18" charset="0"/>
                <a:cs typeface="Times New Roman"/>
              </a:rPr>
              <a:t> IIPRD</a:t>
            </a:r>
            <a:endParaRPr sz="1600" dirty="0">
              <a:latin typeface="Garamond" panose="02020404030301010803" pitchFamily="18" charset="0"/>
              <a:cs typeface="Times New Roman"/>
            </a:endParaRPr>
          </a:p>
          <a:p>
            <a:pPr marL="16073" marR="5358" algn="just">
              <a:lnSpc>
                <a:spcPct val="150100"/>
              </a:lnSpc>
              <a:spcBef>
                <a:spcPts val="998"/>
              </a:spcBef>
            </a:pPr>
            <a:r>
              <a:rPr sz="1600" spc="9" dirty="0">
                <a:solidFill>
                  <a:srgbClr val="202020"/>
                </a:solidFill>
                <a:latin typeface="Garamond" panose="02020404030301010803" pitchFamily="18" charset="0"/>
                <a:cs typeface="Times New Roman"/>
              </a:rPr>
              <a:t>IIPRD </a:t>
            </a:r>
            <a:r>
              <a:rPr sz="1600" spc="-52" dirty="0">
                <a:solidFill>
                  <a:srgbClr val="202020"/>
                </a:solidFill>
                <a:latin typeface="Garamond" panose="02020404030301010803" pitchFamily="18" charset="0"/>
                <a:cs typeface="Times New Roman"/>
              </a:rPr>
              <a:t>is </a:t>
            </a:r>
            <a:r>
              <a:rPr sz="1600" spc="-19" dirty="0">
                <a:solidFill>
                  <a:srgbClr val="202020"/>
                </a:solidFill>
                <a:latin typeface="Garamond" panose="02020404030301010803" pitchFamily="18" charset="0"/>
                <a:cs typeface="Times New Roman"/>
              </a:rPr>
              <a:t>an </a:t>
            </a:r>
            <a:r>
              <a:rPr sz="1600" spc="-28" dirty="0">
                <a:solidFill>
                  <a:srgbClr val="202020"/>
                </a:solidFill>
                <a:latin typeface="Garamond" panose="02020404030301010803" pitchFamily="18" charset="0"/>
                <a:cs typeface="Times New Roman"/>
              </a:rPr>
              <a:t>established </a:t>
            </a:r>
            <a:r>
              <a:rPr sz="1600" spc="14" dirty="0">
                <a:solidFill>
                  <a:srgbClr val="202020"/>
                </a:solidFill>
                <a:latin typeface="Garamond" panose="02020404030301010803" pitchFamily="18" charset="0"/>
                <a:cs typeface="Times New Roman"/>
              </a:rPr>
              <a:t>IP </a:t>
            </a:r>
            <a:r>
              <a:rPr sz="1600" spc="-33" dirty="0">
                <a:solidFill>
                  <a:srgbClr val="202020"/>
                </a:solidFill>
                <a:latin typeface="Garamond" panose="02020404030301010803" pitchFamily="18" charset="0"/>
                <a:cs typeface="Times New Roman"/>
              </a:rPr>
              <a:t>Asset Management </a:t>
            </a:r>
            <a:r>
              <a:rPr sz="1600" spc="-28" dirty="0">
                <a:solidFill>
                  <a:srgbClr val="202020"/>
                </a:solidFill>
                <a:latin typeface="Garamond" panose="02020404030301010803" pitchFamily="18" charset="0"/>
                <a:cs typeface="Times New Roman"/>
              </a:rPr>
              <a:t>Practice </a:t>
            </a:r>
            <a:r>
              <a:rPr sz="1600" spc="-19" dirty="0">
                <a:solidFill>
                  <a:srgbClr val="202020"/>
                </a:solidFill>
                <a:latin typeface="Garamond" panose="02020404030301010803" pitchFamily="18" charset="0"/>
                <a:cs typeface="Times New Roman"/>
              </a:rPr>
              <a:t>Firm </a:t>
            </a:r>
            <a:r>
              <a:rPr sz="1600" spc="-33" dirty="0">
                <a:solidFill>
                  <a:srgbClr val="202020"/>
                </a:solidFill>
                <a:latin typeface="Garamond" panose="02020404030301010803" pitchFamily="18" charset="0"/>
                <a:cs typeface="Times New Roman"/>
              </a:rPr>
              <a:t>focusing </a:t>
            </a:r>
            <a:r>
              <a:rPr sz="1600" spc="14" dirty="0">
                <a:solidFill>
                  <a:srgbClr val="202020"/>
                </a:solidFill>
                <a:latin typeface="Garamond" panose="02020404030301010803" pitchFamily="18" charset="0"/>
                <a:cs typeface="Times New Roman"/>
              </a:rPr>
              <a:t>on </a:t>
            </a:r>
            <a:r>
              <a:rPr sz="1600" spc="-23" dirty="0">
                <a:solidFill>
                  <a:srgbClr val="202020"/>
                </a:solidFill>
                <a:latin typeface="Garamond" panose="02020404030301010803" pitchFamily="18" charset="0"/>
                <a:cs typeface="Times New Roman"/>
              </a:rPr>
              <a:t>Comprehensive </a:t>
            </a:r>
            <a:r>
              <a:rPr sz="1600" spc="-9" dirty="0">
                <a:solidFill>
                  <a:srgbClr val="202020"/>
                </a:solidFill>
                <a:latin typeface="Garamond" panose="02020404030301010803" pitchFamily="18" charset="0"/>
                <a:cs typeface="Times New Roman"/>
              </a:rPr>
              <a:t>Patent Support </a:t>
            </a:r>
            <a:r>
              <a:rPr sz="1600" spc="-52" dirty="0">
                <a:solidFill>
                  <a:srgbClr val="202020"/>
                </a:solidFill>
                <a:latin typeface="Garamond" panose="02020404030301010803" pitchFamily="18" charset="0"/>
                <a:cs typeface="Times New Roman"/>
              </a:rPr>
              <a:t>Services,  </a:t>
            </a:r>
            <a:r>
              <a:rPr sz="1600" spc="-38" dirty="0">
                <a:solidFill>
                  <a:srgbClr val="202020"/>
                </a:solidFill>
                <a:latin typeface="Garamond" panose="02020404030301010803" pitchFamily="18" charset="0"/>
                <a:cs typeface="Times New Roman"/>
              </a:rPr>
              <a:t>Litigation </a:t>
            </a:r>
            <a:r>
              <a:rPr sz="1600" spc="-19" dirty="0">
                <a:solidFill>
                  <a:srgbClr val="202020"/>
                </a:solidFill>
                <a:latin typeface="Garamond" panose="02020404030301010803" pitchFamily="18" charset="0"/>
                <a:cs typeface="Times New Roman"/>
              </a:rPr>
              <a:t>Support, </a:t>
            </a:r>
            <a:r>
              <a:rPr sz="1600" spc="-14" dirty="0">
                <a:solidFill>
                  <a:srgbClr val="202020"/>
                </a:solidFill>
                <a:latin typeface="Garamond" panose="02020404030301010803" pitchFamily="18" charset="0"/>
                <a:cs typeface="Times New Roman"/>
              </a:rPr>
              <a:t>and </a:t>
            </a:r>
            <a:r>
              <a:rPr sz="1600" spc="-23" dirty="0">
                <a:solidFill>
                  <a:srgbClr val="202020"/>
                </a:solidFill>
                <a:latin typeface="Garamond" panose="02020404030301010803" pitchFamily="18" charset="0"/>
                <a:cs typeface="Times New Roman"/>
              </a:rPr>
              <a:t>Licensing/Commercialization </a:t>
            </a:r>
            <a:r>
              <a:rPr sz="1600" spc="-38" dirty="0">
                <a:solidFill>
                  <a:srgbClr val="202020"/>
                </a:solidFill>
                <a:latin typeface="Garamond" panose="02020404030301010803" pitchFamily="18" charset="0"/>
                <a:cs typeface="Times New Roman"/>
              </a:rPr>
              <a:t>Mandates </a:t>
            </a:r>
            <a:r>
              <a:rPr sz="1600" dirty="0">
                <a:solidFill>
                  <a:srgbClr val="202020"/>
                </a:solidFill>
                <a:latin typeface="Garamond" panose="02020404030301010803" pitchFamily="18" charset="0"/>
                <a:cs typeface="Times New Roman"/>
              </a:rPr>
              <a:t>for </a:t>
            </a:r>
            <a:r>
              <a:rPr sz="1600" spc="-19" dirty="0">
                <a:solidFill>
                  <a:srgbClr val="202020"/>
                </a:solidFill>
                <a:latin typeface="Garamond" panose="02020404030301010803" pitchFamily="18" charset="0"/>
                <a:cs typeface="Times New Roman"/>
              </a:rPr>
              <a:t>Global Corporates, </a:t>
            </a:r>
            <a:r>
              <a:rPr sz="1600" spc="-61" dirty="0">
                <a:solidFill>
                  <a:srgbClr val="202020"/>
                </a:solidFill>
                <a:latin typeface="Garamond" panose="02020404030301010803" pitchFamily="18" charset="0"/>
                <a:cs typeface="Times New Roman"/>
              </a:rPr>
              <a:t>Law </a:t>
            </a:r>
            <a:r>
              <a:rPr sz="1600" spc="-23" dirty="0">
                <a:solidFill>
                  <a:srgbClr val="202020"/>
                </a:solidFill>
                <a:latin typeface="Garamond" panose="02020404030301010803" pitchFamily="18" charset="0"/>
                <a:cs typeface="Times New Roman"/>
              </a:rPr>
              <a:t>Firms </a:t>
            </a:r>
            <a:r>
              <a:rPr sz="1600" spc="-14" dirty="0">
                <a:solidFill>
                  <a:srgbClr val="202020"/>
                </a:solidFill>
                <a:latin typeface="Garamond" panose="02020404030301010803" pitchFamily="18" charset="0"/>
                <a:cs typeface="Times New Roman"/>
              </a:rPr>
              <a:t>and </a:t>
            </a:r>
            <a:r>
              <a:rPr sz="1600" spc="-42" dirty="0">
                <a:solidFill>
                  <a:srgbClr val="202020"/>
                </a:solidFill>
                <a:latin typeface="Garamond" panose="02020404030301010803" pitchFamily="18" charset="0"/>
                <a:cs typeface="Times New Roman"/>
              </a:rPr>
              <a:t>Licensing </a:t>
            </a:r>
            <a:r>
              <a:rPr sz="1600" spc="-28" dirty="0">
                <a:solidFill>
                  <a:srgbClr val="202020"/>
                </a:solidFill>
                <a:latin typeface="Garamond" panose="02020404030301010803" pitchFamily="18" charset="0"/>
                <a:cs typeface="Times New Roman"/>
              </a:rPr>
              <a:t>Firms.  </a:t>
            </a:r>
            <a:r>
              <a:rPr sz="1600" spc="9" dirty="0">
                <a:solidFill>
                  <a:srgbClr val="202020"/>
                </a:solidFill>
                <a:latin typeface="Garamond" panose="02020404030301010803" pitchFamily="18" charset="0"/>
                <a:cs typeface="Times New Roman"/>
              </a:rPr>
              <a:t>IIPRD </a:t>
            </a:r>
            <a:r>
              <a:rPr sz="1600" spc="-38" dirty="0">
                <a:solidFill>
                  <a:srgbClr val="202020"/>
                </a:solidFill>
                <a:latin typeface="Garamond" panose="02020404030301010803" pitchFamily="18" charset="0"/>
                <a:cs typeface="Times New Roman"/>
              </a:rPr>
              <a:t>also </a:t>
            </a:r>
            <a:r>
              <a:rPr sz="1600" spc="-47" dirty="0">
                <a:solidFill>
                  <a:srgbClr val="202020"/>
                </a:solidFill>
                <a:latin typeface="Garamond" panose="02020404030301010803" pitchFamily="18" charset="0"/>
                <a:cs typeface="Times New Roman"/>
              </a:rPr>
              <a:t>extensively </a:t>
            </a:r>
            <a:r>
              <a:rPr sz="1600" spc="-28" dirty="0">
                <a:solidFill>
                  <a:srgbClr val="202020"/>
                </a:solidFill>
                <a:latin typeface="Garamond" panose="02020404030301010803" pitchFamily="18" charset="0"/>
                <a:cs typeface="Times New Roman"/>
              </a:rPr>
              <a:t>focuses </a:t>
            </a:r>
            <a:r>
              <a:rPr sz="1600" spc="14" dirty="0">
                <a:solidFill>
                  <a:srgbClr val="202020"/>
                </a:solidFill>
                <a:latin typeface="Garamond" panose="02020404030301010803" pitchFamily="18" charset="0"/>
                <a:cs typeface="Times New Roman"/>
              </a:rPr>
              <a:t>on </a:t>
            </a:r>
            <a:r>
              <a:rPr sz="1600" spc="-23" dirty="0">
                <a:solidFill>
                  <a:srgbClr val="202020"/>
                </a:solidFill>
                <a:latin typeface="Garamond" panose="02020404030301010803" pitchFamily="18" charset="0"/>
                <a:cs typeface="Times New Roman"/>
              </a:rPr>
              <a:t>conducting </a:t>
            </a:r>
            <a:r>
              <a:rPr sz="1600" spc="14" dirty="0">
                <a:solidFill>
                  <a:srgbClr val="202020"/>
                </a:solidFill>
                <a:latin typeface="Garamond" panose="02020404030301010803" pitchFamily="18" charset="0"/>
                <a:cs typeface="Times New Roman"/>
              </a:rPr>
              <a:t>IP </a:t>
            </a:r>
            <a:r>
              <a:rPr sz="1600" spc="-33" dirty="0">
                <a:solidFill>
                  <a:srgbClr val="202020"/>
                </a:solidFill>
                <a:latin typeface="Garamond" panose="02020404030301010803" pitchFamily="18" charset="0"/>
                <a:cs typeface="Times New Roman"/>
              </a:rPr>
              <a:t>Audits, </a:t>
            </a:r>
            <a:r>
              <a:rPr sz="1600" spc="-28" dirty="0">
                <a:solidFill>
                  <a:srgbClr val="202020"/>
                </a:solidFill>
                <a:latin typeface="Garamond" panose="02020404030301010803" pitchFamily="18" charset="0"/>
                <a:cs typeface="Times New Roman"/>
              </a:rPr>
              <a:t>Due-Diligence </a:t>
            </a:r>
            <a:r>
              <a:rPr sz="1600" spc="-33" dirty="0">
                <a:solidFill>
                  <a:srgbClr val="202020"/>
                </a:solidFill>
                <a:latin typeface="Garamond" panose="02020404030301010803" pitchFamily="18" charset="0"/>
                <a:cs typeface="Times New Roman"/>
              </a:rPr>
              <a:t>Exercises, </a:t>
            </a:r>
            <a:r>
              <a:rPr sz="1600" spc="14" dirty="0">
                <a:solidFill>
                  <a:srgbClr val="202020"/>
                </a:solidFill>
                <a:latin typeface="Garamond" panose="02020404030301010803" pitchFamily="18" charset="0"/>
                <a:cs typeface="Times New Roman"/>
              </a:rPr>
              <a:t>IP </a:t>
            </a:r>
            <a:r>
              <a:rPr sz="1600" spc="-33" dirty="0">
                <a:solidFill>
                  <a:srgbClr val="202020"/>
                </a:solidFill>
                <a:latin typeface="Garamond" panose="02020404030301010803" pitchFamily="18" charset="0"/>
                <a:cs typeface="Times New Roman"/>
              </a:rPr>
              <a:t>Valuations </a:t>
            </a:r>
            <a:r>
              <a:rPr sz="1600" spc="-19" dirty="0">
                <a:solidFill>
                  <a:srgbClr val="202020"/>
                </a:solidFill>
                <a:latin typeface="Garamond" panose="02020404030301010803" pitchFamily="18" charset="0"/>
                <a:cs typeface="Times New Roman"/>
              </a:rPr>
              <a:t>and </a:t>
            </a:r>
            <a:r>
              <a:rPr sz="1600" spc="-9" dirty="0">
                <a:solidFill>
                  <a:srgbClr val="202020"/>
                </a:solidFill>
                <a:latin typeface="Garamond" panose="02020404030301010803" pitchFamily="18" charset="0"/>
                <a:cs typeface="Times New Roman"/>
              </a:rPr>
              <a:t>the </a:t>
            </a:r>
            <a:r>
              <a:rPr sz="1600" spc="-23" dirty="0">
                <a:solidFill>
                  <a:srgbClr val="202020"/>
                </a:solidFill>
                <a:latin typeface="Garamond" panose="02020404030301010803" pitchFamily="18" charset="0"/>
                <a:cs typeface="Times New Roman"/>
              </a:rPr>
              <a:t>complete </a:t>
            </a:r>
            <a:r>
              <a:rPr sz="1600" spc="-33" dirty="0">
                <a:solidFill>
                  <a:srgbClr val="202020"/>
                </a:solidFill>
                <a:latin typeface="Garamond" panose="02020404030301010803" pitchFamily="18" charset="0"/>
                <a:cs typeface="Times New Roman"/>
              </a:rPr>
              <a:t>range  </a:t>
            </a:r>
            <a:r>
              <a:rPr sz="1600" dirty="0">
                <a:solidFill>
                  <a:srgbClr val="202020"/>
                </a:solidFill>
                <a:latin typeface="Garamond" panose="02020404030301010803" pitchFamily="18" charset="0"/>
                <a:cs typeface="Times New Roman"/>
              </a:rPr>
              <a:t>of </a:t>
            </a:r>
            <a:r>
              <a:rPr sz="1600" spc="-9" dirty="0">
                <a:solidFill>
                  <a:srgbClr val="202020"/>
                </a:solidFill>
                <a:latin typeface="Garamond" panose="02020404030301010803" pitchFamily="18" charset="0"/>
                <a:cs typeface="Times New Roman"/>
              </a:rPr>
              <a:t>Patent Support </a:t>
            </a:r>
            <a:r>
              <a:rPr sz="1600" spc="-52" dirty="0">
                <a:solidFill>
                  <a:srgbClr val="202020"/>
                </a:solidFill>
                <a:latin typeface="Garamond" panose="02020404030301010803" pitchFamily="18" charset="0"/>
                <a:cs typeface="Times New Roman"/>
              </a:rPr>
              <a:t>Services </a:t>
            </a:r>
            <a:r>
              <a:rPr sz="1600" spc="-23" dirty="0">
                <a:solidFill>
                  <a:srgbClr val="202020"/>
                </a:solidFill>
                <a:latin typeface="Garamond" panose="02020404030301010803" pitchFamily="18" charset="0"/>
                <a:cs typeface="Times New Roman"/>
              </a:rPr>
              <a:t>spanning </a:t>
            </a:r>
            <a:r>
              <a:rPr sz="1600" spc="-5" dirty="0">
                <a:solidFill>
                  <a:srgbClr val="202020"/>
                </a:solidFill>
                <a:latin typeface="Garamond" panose="02020404030301010803" pitchFamily="18" charset="0"/>
                <a:cs typeface="Times New Roman"/>
              </a:rPr>
              <a:t>from </a:t>
            </a:r>
            <a:r>
              <a:rPr sz="1600" dirty="0">
                <a:solidFill>
                  <a:srgbClr val="202020"/>
                </a:solidFill>
                <a:latin typeface="Garamond" panose="02020404030301010803" pitchFamily="18" charset="0"/>
                <a:cs typeface="Times New Roman"/>
              </a:rPr>
              <a:t>Illustrations/IDS </a:t>
            </a:r>
            <a:r>
              <a:rPr sz="1600" spc="-19" dirty="0">
                <a:solidFill>
                  <a:srgbClr val="202020"/>
                </a:solidFill>
                <a:latin typeface="Garamond" panose="02020404030301010803" pitchFamily="18" charset="0"/>
                <a:cs typeface="Times New Roman"/>
              </a:rPr>
              <a:t>Preparation</a:t>
            </a:r>
            <a:r>
              <a:rPr sz="1600" spc="314" dirty="0">
                <a:solidFill>
                  <a:srgbClr val="202020"/>
                </a:solidFill>
                <a:latin typeface="Garamond" panose="02020404030301010803" pitchFamily="18" charset="0"/>
                <a:cs typeface="Times New Roman"/>
              </a:rPr>
              <a:t> </a:t>
            </a:r>
            <a:r>
              <a:rPr sz="1600" spc="-19" dirty="0">
                <a:solidFill>
                  <a:srgbClr val="202020"/>
                </a:solidFill>
                <a:latin typeface="Garamond" panose="02020404030301010803" pitchFamily="18" charset="0"/>
                <a:cs typeface="Times New Roman"/>
              </a:rPr>
              <a:t>Support,</a:t>
            </a:r>
            <a:r>
              <a:rPr sz="1600" spc="314" dirty="0">
                <a:solidFill>
                  <a:srgbClr val="202020"/>
                </a:solidFill>
                <a:latin typeface="Garamond" panose="02020404030301010803" pitchFamily="18" charset="0"/>
                <a:cs typeface="Times New Roman"/>
              </a:rPr>
              <a:t> </a:t>
            </a:r>
            <a:r>
              <a:rPr sz="1600" spc="-19" dirty="0">
                <a:solidFill>
                  <a:srgbClr val="202020"/>
                </a:solidFill>
                <a:latin typeface="Garamond" panose="02020404030301010803" pitchFamily="18" charset="0"/>
                <a:cs typeface="Times New Roman"/>
              </a:rPr>
              <a:t>Docketing/Paralegal</a:t>
            </a:r>
            <a:r>
              <a:rPr sz="1600" spc="314" dirty="0">
                <a:solidFill>
                  <a:srgbClr val="202020"/>
                </a:solidFill>
                <a:latin typeface="Garamond" panose="02020404030301010803" pitchFamily="18" charset="0"/>
                <a:cs typeface="Times New Roman"/>
              </a:rPr>
              <a:t> </a:t>
            </a:r>
            <a:r>
              <a:rPr sz="1600" spc="-19" dirty="0">
                <a:solidFill>
                  <a:srgbClr val="202020"/>
                </a:solidFill>
                <a:latin typeface="Garamond" panose="02020404030301010803" pitchFamily="18" charset="0"/>
                <a:cs typeface="Times New Roman"/>
              </a:rPr>
              <a:t>Support,  </a:t>
            </a:r>
            <a:r>
              <a:rPr sz="1600" spc="-28" dirty="0">
                <a:solidFill>
                  <a:srgbClr val="202020"/>
                </a:solidFill>
                <a:latin typeface="Garamond" panose="02020404030301010803" pitchFamily="18" charset="0"/>
                <a:cs typeface="Times New Roman"/>
              </a:rPr>
              <a:t>Undertaking </a:t>
            </a:r>
            <a:r>
              <a:rPr sz="1600" spc="-9" dirty="0">
                <a:solidFill>
                  <a:srgbClr val="202020"/>
                </a:solidFill>
                <a:latin typeface="Garamond" panose="02020404030301010803" pitchFamily="18" charset="0"/>
                <a:cs typeface="Times New Roman"/>
              </a:rPr>
              <a:t>Patent </a:t>
            </a:r>
            <a:r>
              <a:rPr sz="1600" spc="-38" dirty="0">
                <a:solidFill>
                  <a:srgbClr val="202020"/>
                </a:solidFill>
                <a:latin typeface="Garamond" panose="02020404030301010803" pitchFamily="18" charset="0"/>
                <a:cs typeface="Times New Roman"/>
              </a:rPr>
              <a:t>Searches (Patentability, </a:t>
            </a:r>
            <a:r>
              <a:rPr sz="1600" spc="-56" dirty="0">
                <a:solidFill>
                  <a:srgbClr val="202020"/>
                </a:solidFill>
                <a:latin typeface="Garamond" panose="02020404030301010803" pitchFamily="18" charset="0"/>
                <a:cs typeface="Times New Roman"/>
              </a:rPr>
              <a:t>Validity, </a:t>
            </a:r>
            <a:r>
              <a:rPr sz="1600" spc="9" dirty="0">
                <a:solidFill>
                  <a:srgbClr val="202020"/>
                </a:solidFill>
                <a:latin typeface="Garamond" panose="02020404030301010803" pitchFamily="18" charset="0"/>
                <a:cs typeface="Times New Roman"/>
              </a:rPr>
              <a:t>FTO, </a:t>
            </a:r>
            <a:r>
              <a:rPr sz="1600" spc="-28" dirty="0">
                <a:solidFill>
                  <a:srgbClr val="202020"/>
                </a:solidFill>
                <a:latin typeface="Garamond" panose="02020404030301010803" pitchFamily="18" charset="0"/>
                <a:cs typeface="Times New Roman"/>
              </a:rPr>
              <a:t>Landscape </a:t>
            </a:r>
            <a:r>
              <a:rPr sz="1600" spc="-19" dirty="0">
                <a:solidFill>
                  <a:srgbClr val="202020"/>
                </a:solidFill>
                <a:latin typeface="Garamond" panose="02020404030301010803" pitchFamily="18" charset="0"/>
                <a:cs typeface="Times New Roman"/>
              </a:rPr>
              <a:t>and </a:t>
            </a:r>
            <a:r>
              <a:rPr sz="1600" spc="-52" dirty="0">
                <a:solidFill>
                  <a:srgbClr val="202020"/>
                </a:solidFill>
                <a:latin typeface="Garamond" panose="02020404030301010803" pitchFamily="18" charset="0"/>
                <a:cs typeface="Times New Roman"/>
              </a:rPr>
              <a:t>Analytics), </a:t>
            </a:r>
            <a:r>
              <a:rPr sz="1600" spc="-5" dirty="0">
                <a:solidFill>
                  <a:srgbClr val="202020"/>
                </a:solidFill>
                <a:latin typeface="Garamond" panose="02020404030301010803" pitchFamily="18" charset="0"/>
                <a:cs typeface="Times New Roman"/>
              </a:rPr>
              <a:t>Preparation/Prosecution </a:t>
            </a:r>
            <a:r>
              <a:rPr sz="1600" spc="9" dirty="0">
                <a:solidFill>
                  <a:srgbClr val="202020"/>
                </a:solidFill>
                <a:latin typeface="Garamond" panose="02020404030301010803" pitchFamily="18" charset="0"/>
                <a:cs typeface="Times New Roman"/>
              </a:rPr>
              <a:t>to </a:t>
            </a:r>
            <a:r>
              <a:rPr sz="1600" spc="-38" dirty="0">
                <a:solidFill>
                  <a:srgbClr val="202020"/>
                </a:solidFill>
                <a:latin typeface="Garamond" panose="02020404030301010803" pitchFamily="18" charset="0"/>
                <a:cs typeface="Times New Roman"/>
              </a:rPr>
              <a:t>Litigation  </a:t>
            </a:r>
            <a:r>
              <a:rPr sz="1600" spc="-9" dirty="0">
                <a:solidFill>
                  <a:srgbClr val="202020"/>
                </a:solidFill>
                <a:latin typeface="Garamond" panose="02020404030301010803" pitchFamily="18" charset="0"/>
                <a:cs typeface="Times New Roman"/>
              </a:rPr>
              <a:t>Support</a:t>
            </a:r>
            <a:r>
              <a:rPr sz="1600" spc="-23" dirty="0">
                <a:solidFill>
                  <a:srgbClr val="202020"/>
                </a:solidFill>
                <a:latin typeface="Garamond" panose="02020404030301010803" pitchFamily="18" charset="0"/>
                <a:cs typeface="Times New Roman"/>
              </a:rPr>
              <a:t> </a:t>
            </a:r>
            <a:r>
              <a:rPr sz="1600" spc="-47" dirty="0">
                <a:solidFill>
                  <a:srgbClr val="202020"/>
                </a:solidFill>
                <a:latin typeface="Garamond" panose="02020404030301010803" pitchFamily="18" charset="0"/>
                <a:cs typeface="Times New Roman"/>
              </a:rPr>
              <a:t>Services.</a:t>
            </a:r>
            <a:endParaRPr sz="1600" dirty="0">
              <a:latin typeface="Garamond" panose="02020404030301010803" pitchFamily="18" charset="0"/>
              <a:cs typeface="Times New Roman"/>
            </a:endParaRPr>
          </a:p>
          <a:p>
            <a:pPr marL="11906" algn="just">
              <a:spcBef>
                <a:spcPts val="1406"/>
              </a:spcBef>
            </a:pPr>
            <a:r>
              <a:rPr sz="1600" b="1" spc="-33" dirty="0">
                <a:solidFill>
                  <a:srgbClr val="202020"/>
                </a:solidFill>
                <a:latin typeface="Garamond" panose="02020404030301010803" pitchFamily="18" charset="0"/>
                <a:cs typeface="Times New Roman"/>
              </a:rPr>
              <a:t>About </a:t>
            </a:r>
            <a:r>
              <a:rPr sz="1600" b="1" spc="-66" dirty="0">
                <a:solidFill>
                  <a:srgbClr val="202020"/>
                </a:solidFill>
                <a:latin typeface="Garamond" panose="02020404030301010803" pitchFamily="18" charset="0"/>
                <a:cs typeface="Times New Roman"/>
              </a:rPr>
              <a:t>Khurana </a:t>
            </a:r>
            <a:r>
              <a:rPr sz="1600" b="1" spc="-56" dirty="0">
                <a:solidFill>
                  <a:srgbClr val="202020"/>
                </a:solidFill>
                <a:latin typeface="Garamond" panose="02020404030301010803" pitchFamily="18" charset="0"/>
                <a:cs typeface="Times New Roman"/>
              </a:rPr>
              <a:t>&amp;</a:t>
            </a:r>
            <a:r>
              <a:rPr sz="1600" b="1" spc="136" dirty="0">
                <a:solidFill>
                  <a:srgbClr val="202020"/>
                </a:solidFill>
                <a:latin typeface="Garamond" panose="02020404030301010803" pitchFamily="18" charset="0"/>
                <a:cs typeface="Times New Roman"/>
              </a:rPr>
              <a:t> </a:t>
            </a:r>
            <a:r>
              <a:rPr sz="1600" b="1" spc="-66" dirty="0">
                <a:solidFill>
                  <a:srgbClr val="202020"/>
                </a:solidFill>
                <a:latin typeface="Garamond" panose="02020404030301010803" pitchFamily="18" charset="0"/>
                <a:cs typeface="Times New Roman"/>
              </a:rPr>
              <a:t>Khurana</a:t>
            </a:r>
            <a:endParaRPr sz="1600" dirty="0">
              <a:latin typeface="Garamond" panose="02020404030301010803" pitchFamily="18" charset="0"/>
              <a:cs typeface="Times New Roman"/>
            </a:endParaRPr>
          </a:p>
          <a:p>
            <a:pPr marL="16073" marR="4763" algn="just">
              <a:lnSpc>
                <a:spcPct val="150000"/>
              </a:lnSpc>
              <a:spcBef>
                <a:spcPts val="1003"/>
              </a:spcBef>
            </a:pPr>
            <a:r>
              <a:rPr sz="1600" spc="-14" dirty="0">
                <a:solidFill>
                  <a:srgbClr val="202020"/>
                </a:solidFill>
                <a:latin typeface="Garamond" panose="02020404030301010803" pitchFamily="18" charset="0"/>
                <a:cs typeface="Times New Roman"/>
              </a:rPr>
              <a:t>Khurana </a:t>
            </a:r>
            <a:r>
              <a:rPr sz="1600" spc="-70" dirty="0">
                <a:solidFill>
                  <a:srgbClr val="202020"/>
                </a:solidFill>
                <a:latin typeface="Garamond" panose="02020404030301010803" pitchFamily="18" charset="0"/>
                <a:cs typeface="Times New Roman"/>
              </a:rPr>
              <a:t>&amp; </a:t>
            </a:r>
            <a:r>
              <a:rPr sz="1600" spc="-14" dirty="0">
                <a:solidFill>
                  <a:srgbClr val="202020"/>
                </a:solidFill>
                <a:latin typeface="Garamond" panose="02020404030301010803" pitchFamily="18" charset="0"/>
                <a:cs typeface="Times New Roman"/>
              </a:rPr>
              <a:t>Khurana </a:t>
            </a:r>
            <a:r>
              <a:rPr sz="1600" spc="-52" dirty="0">
                <a:solidFill>
                  <a:srgbClr val="202020"/>
                </a:solidFill>
                <a:latin typeface="Garamond" panose="02020404030301010803" pitchFamily="18" charset="0"/>
                <a:cs typeface="Times New Roman"/>
              </a:rPr>
              <a:t>is </a:t>
            </a:r>
            <a:r>
              <a:rPr sz="1600" spc="-56" dirty="0">
                <a:solidFill>
                  <a:srgbClr val="202020"/>
                </a:solidFill>
                <a:latin typeface="Garamond" panose="02020404030301010803" pitchFamily="18" charset="0"/>
                <a:cs typeface="Times New Roman"/>
              </a:rPr>
              <a:t>a </a:t>
            </a:r>
            <a:r>
              <a:rPr sz="1600" spc="-47" dirty="0">
                <a:solidFill>
                  <a:srgbClr val="202020"/>
                </a:solidFill>
                <a:latin typeface="Garamond" panose="02020404030301010803" pitchFamily="18" charset="0"/>
                <a:cs typeface="Times New Roman"/>
              </a:rPr>
              <a:t>leading </a:t>
            </a:r>
            <a:r>
              <a:rPr sz="1600" spc="-28" dirty="0">
                <a:solidFill>
                  <a:srgbClr val="202020"/>
                </a:solidFill>
                <a:latin typeface="Garamond" panose="02020404030301010803" pitchFamily="18" charset="0"/>
                <a:cs typeface="Times New Roman"/>
              </a:rPr>
              <a:t>Chambers, </a:t>
            </a:r>
            <a:r>
              <a:rPr sz="1600" spc="-61" dirty="0">
                <a:solidFill>
                  <a:srgbClr val="202020"/>
                </a:solidFill>
                <a:latin typeface="Garamond" panose="02020404030301010803" pitchFamily="18" charset="0"/>
                <a:cs typeface="Times New Roman"/>
              </a:rPr>
              <a:t>Legal </a:t>
            </a:r>
            <a:r>
              <a:rPr sz="1600" spc="-47" dirty="0">
                <a:solidFill>
                  <a:srgbClr val="202020"/>
                </a:solidFill>
                <a:latin typeface="Garamond" panose="02020404030301010803" pitchFamily="18" charset="0"/>
                <a:cs typeface="Times New Roman"/>
              </a:rPr>
              <a:t>500, </a:t>
            </a:r>
            <a:r>
              <a:rPr sz="1600" spc="-52" dirty="0">
                <a:solidFill>
                  <a:srgbClr val="202020"/>
                </a:solidFill>
                <a:latin typeface="Garamond" panose="02020404030301010803" pitchFamily="18" charset="0"/>
                <a:cs typeface="Times New Roman"/>
              </a:rPr>
              <a:t>Managing </a:t>
            </a:r>
            <a:r>
              <a:rPr sz="1600" spc="-9" dirty="0">
                <a:solidFill>
                  <a:srgbClr val="202020"/>
                </a:solidFill>
                <a:latin typeface="Garamond" panose="02020404030301010803" pitchFamily="18" charset="0"/>
                <a:cs typeface="Times New Roman"/>
              </a:rPr>
              <a:t>IP, </a:t>
            </a:r>
            <a:r>
              <a:rPr sz="1600" spc="-42" dirty="0">
                <a:solidFill>
                  <a:srgbClr val="202020"/>
                </a:solidFill>
                <a:latin typeface="Garamond" panose="02020404030301010803" pitchFamily="18" charset="0"/>
                <a:cs typeface="Times New Roman"/>
              </a:rPr>
              <a:t>IAM, </a:t>
            </a:r>
            <a:r>
              <a:rPr sz="1600" spc="-38" dirty="0">
                <a:solidFill>
                  <a:srgbClr val="202020"/>
                </a:solidFill>
                <a:latin typeface="Garamond" panose="02020404030301010803" pitchFamily="18" charset="0"/>
                <a:cs typeface="Times New Roman"/>
              </a:rPr>
              <a:t>Asia-IP, RSG, </a:t>
            </a:r>
            <a:r>
              <a:rPr sz="1600" spc="-23" dirty="0">
                <a:solidFill>
                  <a:srgbClr val="202020"/>
                </a:solidFill>
                <a:latin typeface="Garamond" panose="02020404030301010803" pitchFamily="18" charset="0"/>
                <a:cs typeface="Times New Roman"/>
              </a:rPr>
              <a:t>Acquisition-INTL, </a:t>
            </a:r>
            <a:r>
              <a:rPr sz="1600" spc="-9" dirty="0">
                <a:solidFill>
                  <a:srgbClr val="202020"/>
                </a:solidFill>
                <a:latin typeface="Garamond" panose="02020404030301010803" pitchFamily="18" charset="0"/>
                <a:cs typeface="Times New Roman"/>
              </a:rPr>
              <a:t>Corp-INTL,  </a:t>
            </a:r>
            <a:r>
              <a:rPr sz="1600" spc="-14" dirty="0">
                <a:solidFill>
                  <a:srgbClr val="202020"/>
                </a:solidFill>
                <a:latin typeface="Garamond" panose="02020404030301010803" pitchFamily="18" charset="0"/>
                <a:cs typeface="Times New Roman"/>
              </a:rPr>
              <a:t>and </a:t>
            </a:r>
            <a:r>
              <a:rPr sz="1600" spc="-28" dirty="0">
                <a:solidFill>
                  <a:srgbClr val="202020"/>
                </a:solidFill>
                <a:latin typeface="Garamond" panose="02020404030301010803" pitchFamily="18" charset="0"/>
                <a:cs typeface="Times New Roman"/>
              </a:rPr>
              <a:t>Benchmark </a:t>
            </a:r>
            <a:r>
              <a:rPr sz="1600" spc="-38" dirty="0">
                <a:solidFill>
                  <a:srgbClr val="202020"/>
                </a:solidFill>
                <a:latin typeface="Garamond" panose="02020404030301010803" pitchFamily="18" charset="0"/>
                <a:cs typeface="Times New Roman"/>
              </a:rPr>
              <a:t>Litigation </a:t>
            </a:r>
            <a:r>
              <a:rPr sz="1600" dirty="0">
                <a:solidFill>
                  <a:srgbClr val="202020"/>
                </a:solidFill>
                <a:latin typeface="Garamond" panose="02020404030301010803" pitchFamily="18" charset="0"/>
                <a:cs typeface="Times New Roman"/>
              </a:rPr>
              <a:t>recommended/ranked </a:t>
            </a:r>
            <a:r>
              <a:rPr sz="1600" spc="-47" dirty="0">
                <a:solidFill>
                  <a:srgbClr val="202020"/>
                </a:solidFill>
                <a:latin typeface="Garamond" panose="02020404030301010803" pitchFamily="18" charset="0"/>
                <a:cs typeface="Times New Roman"/>
              </a:rPr>
              <a:t>full </a:t>
            </a:r>
            <a:r>
              <a:rPr sz="1600" spc="-42" dirty="0">
                <a:solidFill>
                  <a:srgbClr val="202020"/>
                </a:solidFill>
                <a:latin typeface="Garamond" panose="02020404030301010803" pitchFamily="18" charset="0"/>
                <a:cs typeface="Times New Roman"/>
              </a:rPr>
              <a:t>service </a:t>
            </a:r>
            <a:r>
              <a:rPr sz="1600" spc="-61" dirty="0">
                <a:solidFill>
                  <a:srgbClr val="202020"/>
                </a:solidFill>
                <a:latin typeface="Garamond" panose="02020404030301010803" pitchFamily="18" charset="0"/>
                <a:cs typeface="Times New Roman"/>
              </a:rPr>
              <a:t>Law </a:t>
            </a:r>
            <a:r>
              <a:rPr sz="1600" spc="-23" dirty="0">
                <a:solidFill>
                  <a:srgbClr val="202020"/>
                </a:solidFill>
                <a:latin typeface="Garamond" panose="02020404030301010803" pitchFamily="18" charset="0"/>
                <a:cs typeface="Times New Roman"/>
              </a:rPr>
              <a:t>Firm </a:t>
            </a:r>
            <a:r>
              <a:rPr sz="1600" spc="-28" dirty="0">
                <a:solidFill>
                  <a:srgbClr val="202020"/>
                </a:solidFill>
                <a:latin typeface="Garamond" panose="02020404030301010803" pitchFamily="18" charset="0"/>
                <a:cs typeface="Times New Roman"/>
              </a:rPr>
              <a:t>in </a:t>
            </a:r>
            <a:r>
              <a:rPr sz="1600" spc="-19" dirty="0">
                <a:solidFill>
                  <a:srgbClr val="202020"/>
                </a:solidFill>
                <a:latin typeface="Garamond" panose="02020404030301010803" pitchFamily="18" charset="0"/>
                <a:cs typeface="Times New Roman"/>
              </a:rPr>
              <a:t>India </a:t>
            </a:r>
            <a:r>
              <a:rPr sz="1600" spc="-33" dirty="0">
                <a:solidFill>
                  <a:srgbClr val="202020"/>
                </a:solidFill>
                <a:latin typeface="Garamond" panose="02020404030301010803" pitchFamily="18" charset="0"/>
                <a:cs typeface="Times New Roman"/>
              </a:rPr>
              <a:t>with </a:t>
            </a:r>
            <a:r>
              <a:rPr sz="1600" spc="-47" dirty="0">
                <a:solidFill>
                  <a:srgbClr val="202020"/>
                </a:solidFill>
                <a:latin typeface="Garamond" panose="02020404030301010803" pitchFamily="18" charset="0"/>
                <a:cs typeface="Times New Roman"/>
              </a:rPr>
              <a:t>exclusive </a:t>
            </a:r>
            <a:r>
              <a:rPr sz="1600" spc="-33" dirty="0">
                <a:solidFill>
                  <a:srgbClr val="202020"/>
                </a:solidFill>
                <a:latin typeface="Garamond" panose="02020404030301010803" pitchFamily="18" charset="0"/>
                <a:cs typeface="Times New Roman"/>
              </a:rPr>
              <a:t>offices </a:t>
            </a:r>
            <a:r>
              <a:rPr sz="1600" spc="-28" dirty="0">
                <a:solidFill>
                  <a:srgbClr val="202020"/>
                </a:solidFill>
                <a:latin typeface="Garamond" panose="02020404030301010803" pitchFamily="18" charset="0"/>
                <a:cs typeface="Times New Roman"/>
              </a:rPr>
              <a:t>in </a:t>
            </a:r>
            <a:r>
              <a:rPr sz="1600" spc="-9" dirty="0">
                <a:solidFill>
                  <a:srgbClr val="202020"/>
                </a:solidFill>
                <a:latin typeface="Garamond" panose="02020404030301010803" pitchFamily="18" charset="0"/>
                <a:cs typeface="Times New Roman"/>
              </a:rPr>
              <a:t>the </a:t>
            </a:r>
            <a:r>
              <a:rPr sz="1600" spc="-61" dirty="0">
                <a:solidFill>
                  <a:srgbClr val="202020"/>
                </a:solidFill>
                <a:latin typeface="Garamond" panose="02020404030301010803" pitchFamily="18" charset="0"/>
                <a:cs typeface="Times New Roman"/>
              </a:rPr>
              <a:t>US, </a:t>
            </a:r>
            <a:r>
              <a:rPr sz="1600" spc="-70" dirty="0">
                <a:solidFill>
                  <a:srgbClr val="202020"/>
                </a:solidFill>
                <a:latin typeface="Garamond" panose="02020404030301010803" pitchFamily="18" charset="0"/>
                <a:cs typeface="Times New Roman"/>
              </a:rPr>
              <a:t>Malaysia,  </a:t>
            </a:r>
            <a:r>
              <a:rPr sz="1600" spc="-66" dirty="0">
                <a:solidFill>
                  <a:srgbClr val="202020"/>
                </a:solidFill>
                <a:latin typeface="Garamond" panose="02020404030301010803" pitchFamily="18" charset="0"/>
                <a:cs typeface="Times New Roman"/>
              </a:rPr>
              <a:t>Sri </a:t>
            </a:r>
            <a:r>
              <a:rPr sz="1600" spc="-42" dirty="0">
                <a:solidFill>
                  <a:srgbClr val="202020"/>
                </a:solidFill>
                <a:latin typeface="Garamond" panose="02020404030301010803" pitchFamily="18" charset="0"/>
                <a:cs typeface="Times New Roman"/>
              </a:rPr>
              <a:t>Lanka, </a:t>
            </a:r>
            <a:r>
              <a:rPr sz="1600" spc="-33" dirty="0">
                <a:solidFill>
                  <a:srgbClr val="202020"/>
                </a:solidFill>
                <a:latin typeface="Garamond" panose="02020404030301010803" pitchFamily="18" charset="0"/>
                <a:cs typeface="Times New Roman"/>
              </a:rPr>
              <a:t>Thailand, </a:t>
            </a:r>
            <a:r>
              <a:rPr sz="1600" spc="-23" dirty="0">
                <a:solidFill>
                  <a:srgbClr val="202020"/>
                </a:solidFill>
                <a:latin typeface="Garamond" panose="02020404030301010803" pitchFamily="18" charset="0"/>
                <a:cs typeface="Times New Roman"/>
              </a:rPr>
              <a:t>Indonesia, </a:t>
            </a:r>
            <a:r>
              <a:rPr sz="1600" spc="23" dirty="0">
                <a:solidFill>
                  <a:srgbClr val="202020"/>
                </a:solidFill>
                <a:latin typeface="Garamond" panose="02020404030301010803" pitchFamily="18" charset="0"/>
                <a:cs typeface="Times New Roman"/>
              </a:rPr>
              <a:t>UAE/GCC, </a:t>
            </a:r>
            <a:r>
              <a:rPr sz="1600" spc="-38" dirty="0">
                <a:solidFill>
                  <a:srgbClr val="202020"/>
                </a:solidFill>
                <a:latin typeface="Garamond" panose="02020404030301010803" pitchFamily="18" charset="0"/>
                <a:cs typeface="Times New Roman"/>
              </a:rPr>
              <a:t>Bangladesh, </a:t>
            </a:r>
            <a:r>
              <a:rPr sz="1600" spc="-33" dirty="0">
                <a:solidFill>
                  <a:srgbClr val="202020"/>
                </a:solidFill>
                <a:latin typeface="Garamond" panose="02020404030301010803" pitchFamily="18" charset="0"/>
                <a:cs typeface="Times New Roman"/>
              </a:rPr>
              <a:t>Vietnam, </a:t>
            </a:r>
            <a:r>
              <a:rPr sz="1600" spc="-19" dirty="0">
                <a:solidFill>
                  <a:srgbClr val="202020"/>
                </a:solidFill>
                <a:latin typeface="Garamond" panose="02020404030301010803" pitchFamily="18" charset="0"/>
                <a:cs typeface="Times New Roman"/>
              </a:rPr>
              <a:t>Nepal </a:t>
            </a:r>
            <a:r>
              <a:rPr sz="1600" spc="-14" dirty="0">
                <a:solidFill>
                  <a:srgbClr val="202020"/>
                </a:solidFill>
                <a:latin typeface="Garamond" panose="02020404030301010803" pitchFamily="18" charset="0"/>
                <a:cs typeface="Times New Roman"/>
              </a:rPr>
              <a:t>and </a:t>
            </a:r>
            <a:r>
              <a:rPr sz="1600" spc="-47" dirty="0">
                <a:solidFill>
                  <a:srgbClr val="202020"/>
                </a:solidFill>
                <a:latin typeface="Garamond" panose="02020404030301010803" pitchFamily="18" charset="0"/>
                <a:cs typeface="Times New Roman"/>
              </a:rPr>
              <a:t>Myanmar. </a:t>
            </a:r>
            <a:r>
              <a:rPr sz="1600" spc="-14" dirty="0">
                <a:solidFill>
                  <a:srgbClr val="202020"/>
                </a:solidFill>
                <a:latin typeface="Garamond" panose="02020404030301010803" pitchFamily="18" charset="0"/>
                <a:cs typeface="Times New Roman"/>
              </a:rPr>
              <a:t>K&amp;K </a:t>
            </a:r>
            <a:r>
              <a:rPr sz="1600" spc="-19" dirty="0">
                <a:solidFill>
                  <a:srgbClr val="202020"/>
                </a:solidFill>
                <a:latin typeface="Garamond" panose="02020404030301010803" pitchFamily="18" charset="0"/>
                <a:cs typeface="Times New Roman"/>
              </a:rPr>
              <a:t>represents Indian and  International </a:t>
            </a:r>
            <a:r>
              <a:rPr sz="1600" spc="-38" dirty="0">
                <a:solidFill>
                  <a:srgbClr val="202020"/>
                </a:solidFill>
                <a:latin typeface="Garamond" panose="02020404030301010803" pitchFamily="18" charset="0"/>
                <a:cs typeface="Times New Roman"/>
              </a:rPr>
              <a:t>clients ranging </a:t>
            </a:r>
            <a:r>
              <a:rPr sz="1600" spc="-5" dirty="0">
                <a:solidFill>
                  <a:srgbClr val="202020"/>
                </a:solidFill>
                <a:latin typeface="Garamond" panose="02020404030301010803" pitchFamily="18" charset="0"/>
                <a:cs typeface="Times New Roman"/>
              </a:rPr>
              <a:t>from </a:t>
            </a:r>
            <a:r>
              <a:rPr sz="1600" spc="-47" dirty="0">
                <a:solidFill>
                  <a:srgbClr val="202020"/>
                </a:solidFill>
                <a:latin typeface="Garamond" panose="02020404030301010803" pitchFamily="18" charset="0"/>
                <a:cs typeface="Times New Roman"/>
              </a:rPr>
              <a:t>small </a:t>
            </a:r>
            <a:r>
              <a:rPr sz="1600" spc="-14" dirty="0">
                <a:solidFill>
                  <a:srgbClr val="202020"/>
                </a:solidFill>
                <a:latin typeface="Garamond" panose="02020404030301010803" pitchFamily="18" charset="0"/>
                <a:cs typeface="Times New Roman"/>
              </a:rPr>
              <a:t>start-ups </a:t>
            </a:r>
            <a:r>
              <a:rPr sz="1600" spc="9" dirty="0">
                <a:solidFill>
                  <a:srgbClr val="202020"/>
                </a:solidFill>
                <a:latin typeface="Garamond" panose="02020404030301010803" pitchFamily="18" charset="0"/>
                <a:cs typeface="Times New Roman"/>
              </a:rPr>
              <a:t>to </a:t>
            </a:r>
            <a:r>
              <a:rPr sz="1600" spc="-5" dirty="0">
                <a:solidFill>
                  <a:srgbClr val="202020"/>
                </a:solidFill>
                <a:latin typeface="Garamond" panose="02020404030301010803" pitchFamily="18" charset="0"/>
                <a:cs typeface="Times New Roman"/>
              </a:rPr>
              <a:t>Fortune </a:t>
            </a:r>
            <a:r>
              <a:rPr sz="1600" spc="-52" dirty="0">
                <a:solidFill>
                  <a:srgbClr val="202020"/>
                </a:solidFill>
                <a:latin typeface="Garamond" panose="02020404030301010803" pitchFamily="18" charset="0"/>
                <a:cs typeface="Times New Roman"/>
              </a:rPr>
              <a:t>100 </a:t>
            </a:r>
            <a:r>
              <a:rPr sz="1600" spc="-23" dirty="0">
                <a:solidFill>
                  <a:srgbClr val="202020"/>
                </a:solidFill>
                <a:latin typeface="Garamond" panose="02020404030301010803" pitchFamily="18" charset="0"/>
                <a:cs typeface="Times New Roman"/>
              </a:rPr>
              <a:t>companies </a:t>
            </a:r>
            <a:r>
              <a:rPr sz="1600" spc="-9" dirty="0">
                <a:solidFill>
                  <a:srgbClr val="202020"/>
                </a:solidFill>
                <a:latin typeface="Garamond" panose="02020404030301010803" pitchFamily="18" charset="0"/>
                <a:cs typeface="Times New Roman"/>
              </a:rPr>
              <a:t>through </a:t>
            </a:r>
            <a:r>
              <a:rPr sz="1600" spc="-33" dirty="0">
                <a:solidFill>
                  <a:srgbClr val="202020"/>
                </a:solidFill>
                <a:latin typeface="Garamond" panose="02020404030301010803" pitchFamily="18" charset="0"/>
                <a:cs typeface="Times New Roman"/>
              </a:rPr>
              <a:t>its </a:t>
            </a:r>
            <a:r>
              <a:rPr sz="1600" spc="-23" dirty="0">
                <a:solidFill>
                  <a:srgbClr val="202020"/>
                </a:solidFill>
                <a:latin typeface="Garamond" panose="02020404030301010803" pitchFamily="18" charset="0"/>
                <a:cs typeface="Times New Roman"/>
              </a:rPr>
              <a:t>team </a:t>
            </a:r>
            <a:r>
              <a:rPr sz="1600" spc="5" dirty="0">
                <a:solidFill>
                  <a:srgbClr val="202020"/>
                </a:solidFill>
                <a:latin typeface="Garamond" panose="02020404030301010803" pitchFamily="18" charset="0"/>
                <a:cs typeface="Times New Roman"/>
              </a:rPr>
              <a:t>of </a:t>
            </a:r>
            <a:r>
              <a:rPr sz="1600" spc="-9" dirty="0">
                <a:solidFill>
                  <a:srgbClr val="202020"/>
                </a:solidFill>
                <a:latin typeface="Garamond" panose="02020404030301010803" pitchFamily="18" charset="0"/>
                <a:cs typeface="Times New Roman"/>
              </a:rPr>
              <a:t>around </a:t>
            </a:r>
            <a:r>
              <a:rPr sz="1600" spc="-52" dirty="0">
                <a:solidFill>
                  <a:srgbClr val="202020"/>
                </a:solidFill>
                <a:latin typeface="Garamond" panose="02020404030301010803" pitchFamily="18" charset="0"/>
                <a:cs typeface="Times New Roman"/>
              </a:rPr>
              <a:t>240 </a:t>
            </a:r>
            <a:r>
              <a:rPr sz="1600" spc="-28" dirty="0">
                <a:solidFill>
                  <a:srgbClr val="202020"/>
                </a:solidFill>
                <a:latin typeface="Garamond" panose="02020404030301010803" pitchFamily="18" charset="0"/>
                <a:cs typeface="Times New Roman"/>
              </a:rPr>
              <a:t>professionals  </a:t>
            </a:r>
            <a:r>
              <a:rPr sz="1600" spc="-23" dirty="0">
                <a:solidFill>
                  <a:srgbClr val="202020"/>
                </a:solidFill>
                <a:latin typeface="Garamond" panose="02020404030301010803" pitchFamily="18" charset="0"/>
                <a:cs typeface="Times New Roman"/>
              </a:rPr>
              <a:t>spread </a:t>
            </a:r>
            <a:r>
              <a:rPr sz="1600" spc="-28" dirty="0">
                <a:solidFill>
                  <a:srgbClr val="202020"/>
                </a:solidFill>
                <a:latin typeface="Garamond" panose="02020404030301010803" pitchFamily="18" charset="0"/>
                <a:cs typeface="Times New Roman"/>
              </a:rPr>
              <a:t>across </a:t>
            </a:r>
            <a:r>
              <a:rPr sz="1600" spc="-52" dirty="0">
                <a:solidFill>
                  <a:srgbClr val="202020"/>
                </a:solidFill>
                <a:latin typeface="Garamond" panose="02020404030301010803" pitchFamily="18" charset="0"/>
                <a:cs typeface="Times New Roman"/>
              </a:rPr>
              <a:t>10 </a:t>
            </a:r>
            <a:r>
              <a:rPr sz="1600" spc="-33" dirty="0">
                <a:solidFill>
                  <a:srgbClr val="202020"/>
                </a:solidFill>
                <a:latin typeface="Garamond" panose="02020404030301010803" pitchFamily="18" charset="0"/>
                <a:cs typeface="Times New Roman"/>
              </a:rPr>
              <a:t>offices </a:t>
            </a:r>
            <a:r>
              <a:rPr sz="1600" spc="-28" dirty="0">
                <a:solidFill>
                  <a:srgbClr val="202020"/>
                </a:solidFill>
                <a:latin typeface="Garamond" panose="02020404030301010803" pitchFamily="18" charset="0"/>
                <a:cs typeface="Times New Roman"/>
              </a:rPr>
              <a:t>in India. </a:t>
            </a:r>
            <a:r>
              <a:rPr sz="1600" spc="-9" dirty="0">
                <a:solidFill>
                  <a:srgbClr val="202020"/>
                </a:solidFill>
                <a:latin typeface="Garamond" panose="02020404030301010803" pitchFamily="18" charset="0"/>
                <a:cs typeface="Times New Roman"/>
              </a:rPr>
              <a:t>The </a:t>
            </a:r>
            <a:r>
              <a:rPr sz="1600" spc="-33" dirty="0">
                <a:solidFill>
                  <a:srgbClr val="202020"/>
                </a:solidFill>
                <a:latin typeface="Garamond" panose="02020404030301010803" pitchFamily="18" charset="0"/>
                <a:cs typeface="Times New Roman"/>
              </a:rPr>
              <a:t>firm </a:t>
            </a:r>
            <a:r>
              <a:rPr sz="1600" spc="-28" dirty="0">
                <a:solidFill>
                  <a:srgbClr val="202020"/>
                </a:solidFill>
                <a:latin typeface="Garamond" panose="02020404030301010803" pitchFamily="18" charset="0"/>
                <a:cs typeface="Times New Roman"/>
              </a:rPr>
              <a:t>focuses </a:t>
            </a:r>
            <a:r>
              <a:rPr sz="1600" spc="-33" dirty="0">
                <a:solidFill>
                  <a:srgbClr val="202020"/>
                </a:solidFill>
                <a:latin typeface="Garamond" panose="02020404030301010803" pitchFamily="18" charset="0"/>
                <a:cs typeface="Times New Roman"/>
              </a:rPr>
              <a:t>comprehensively </a:t>
            </a:r>
            <a:r>
              <a:rPr sz="1600" spc="9" dirty="0">
                <a:solidFill>
                  <a:srgbClr val="202020"/>
                </a:solidFill>
                <a:latin typeface="Garamond" panose="02020404030301010803" pitchFamily="18" charset="0"/>
                <a:cs typeface="Times New Roman"/>
              </a:rPr>
              <a:t>on </a:t>
            </a:r>
            <a:r>
              <a:rPr sz="1600" spc="-70" dirty="0">
                <a:solidFill>
                  <a:srgbClr val="202020"/>
                </a:solidFill>
                <a:latin typeface="Garamond" panose="02020404030301010803" pitchFamily="18" charset="0"/>
                <a:cs typeface="Times New Roman"/>
              </a:rPr>
              <a:t>all </a:t>
            </a:r>
            <a:r>
              <a:rPr sz="1600" spc="-33" dirty="0">
                <a:solidFill>
                  <a:srgbClr val="202020"/>
                </a:solidFill>
                <a:latin typeface="Garamond" panose="02020404030301010803" pitchFamily="18" charset="0"/>
                <a:cs typeface="Times New Roman"/>
              </a:rPr>
              <a:t>aspects </a:t>
            </a:r>
            <a:r>
              <a:rPr sz="1600" dirty="0">
                <a:solidFill>
                  <a:srgbClr val="202020"/>
                </a:solidFill>
                <a:latin typeface="Garamond" panose="02020404030301010803" pitchFamily="18" charset="0"/>
                <a:cs typeface="Times New Roman"/>
              </a:rPr>
              <a:t>of </a:t>
            </a:r>
            <a:r>
              <a:rPr sz="1600" spc="-9" dirty="0">
                <a:solidFill>
                  <a:srgbClr val="202020"/>
                </a:solidFill>
                <a:latin typeface="Garamond" panose="02020404030301010803" pitchFamily="18" charset="0"/>
                <a:cs typeface="Times New Roman"/>
              </a:rPr>
              <a:t>IP, </a:t>
            </a:r>
            <a:r>
              <a:rPr sz="1600" dirty="0">
                <a:solidFill>
                  <a:srgbClr val="202020"/>
                </a:solidFill>
                <a:latin typeface="Garamond" panose="02020404030301010803" pitchFamily="18" charset="0"/>
                <a:cs typeface="Times New Roman"/>
              </a:rPr>
              <a:t>Commercial/Corporate/Company  </a:t>
            </a:r>
            <a:r>
              <a:rPr sz="1600" spc="-61" dirty="0">
                <a:solidFill>
                  <a:srgbClr val="202020"/>
                </a:solidFill>
                <a:latin typeface="Garamond" panose="02020404030301010803" pitchFamily="18" charset="0"/>
                <a:cs typeface="Times New Roman"/>
              </a:rPr>
              <a:t>Law, </a:t>
            </a:r>
            <a:r>
              <a:rPr sz="1600" spc="-23" dirty="0">
                <a:solidFill>
                  <a:srgbClr val="202020"/>
                </a:solidFill>
                <a:latin typeface="Garamond" panose="02020404030301010803" pitchFamily="18" charset="0"/>
                <a:cs typeface="Times New Roman"/>
              </a:rPr>
              <a:t>Arbitration, </a:t>
            </a:r>
            <a:r>
              <a:rPr sz="1600" dirty="0">
                <a:solidFill>
                  <a:srgbClr val="202020"/>
                </a:solidFill>
                <a:latin typeface="Garamond" panose="02020404030301010803" pitchFamily="18" charset="0"/>
                <a:cs typeface="Times New Roman"/>
              </a:rPr>
              <a:t>RERA/Property, </a:t>
            </a:r>
            <a:r>
              <a:rPr sz="1600" spc="-33" dirty="0">
                <a:solidFill>
                  <a:srgbClr val="202020"/>
                </a:solidFill>
                <a:latin typeface="Garamond" panose="02020404030301010803" pitchFamily="18" charset="0"/>
                <a:cs typeface="Times New Roman"/>
              </a:rPr>
              <a:t>TMT, </a:t>
            </a:r>
            <a:r>
              <a:rPr sz="1600" spc="-42" dirty="0">
                <a:solidFill>
                  <a:srgbClr val="202020"/>
                </a:solidFill>
                <a:latin typeface="Garamond" panose="02020404030301010803" pitchFamily="18" charset="0"/>
                <a:cs typeface="Times New Roman"/>
              </a:rPr>
              <a:t>Banking </a:t>
            </a:r>
            <a:r>
              <a:rPr sz="1600" spc="-19" dirty="0">
                <a:solidFill>
                  <a:srgbClr val="202020"/>
                </a:solidFill>
                <a:latin typeface="Garamond" panose="02020404030301010803" pitchFamily="18" charset="0"/>
                <a:cs typeface="Times New Roman"/>
              </a:rPr>
              <a:t>and </a:t>
            </a:r>
            <a:r>
              <a:rPr sz="1600" spc="-5" dirty="0">
                <a:solidFill>
                  <a:srgbClr val="202020"/>
                </a:solidFill>
                <a:latin typeface="Garamond" panose="02020404030301010803" pitchFamily="18" charset="0"/>
                <a:cs typeface="Times New Roman"/>
              </a:rPr>
              <a:t>Media/Entertainment </a:t>
            </a:r>
            <a:r>
              <a:rPr sz="1600" spc="-33" dirty="0">
                <a:solidFill>
                  <a:srgbClr val="202020"/>
                </a:solidFill>
                <a:latin typeface="Garamond" panose="02020404030301010803" pitchFamily="18" charset="0"/>
                <a:cs typeface="Times New Roman"/>
              </a:rPr>
              <a:t>Matters. </a:t>
            </a:r>
            <a:r>
              <a:rPr sz="1600" spc="-9" dirty="0">
                <a:solidFill>
                  <a:srgbClr val="202020"/>
                </a:solidFill>
                <a:latin typeface="Garamond" panose="02020404030301010803" pitchFamily="18" charset="0"/>
                <a:cs typeface="Times New Roman"/>
              </a:rPr>
              <a:t>K&amp;K </a:t>
            </a:r>
            <a:r>
              <a:rPr sz="1600" spc="-33" dirty="0">
                <a:solidFill>
                  <a:srgbClr val="202020"/>
                </a:solidFill>
                <a:latin typeface="Garamond" panose="02020404030301010803" pitchFamily="18" charset="0"/>
                <a:cs typeface="Times New Roman"/>
              </a:rPr>
              <a:t>takes </a:t>
            </a:r>
            <a:r>
              <a:rPr sz="1600" spc="-14" dirty="0">
                <a:solidFill>
                  <a:srgbClr val="202020"/>
                </a:solidFill>
                <a:latin typeface="Garamond" panose="02020404030301010803" pitchFamily="18" charset="0"/>
                <a:cs typeface="Times New Roman"/>
              </a:rPr>
              <a:t>strong </a:t>
            </a:r>
            <a:r>
              <a:rPr sz="1600" spc="-23" dirty="0">
                <a:solidFill>
                  <a:srgbClr val="202020"/>
                </a:solidFill>
                <a:latin typeface="Garamond" panose="02020404030301010803" pitchFamily="18" charset="0"/>
                <a:cs typeface="Times New Roman"/>
              </a:rPr>
              <a:t>pride </a:t>
            </a:r>
            <a:r>
              <a:rPr sz="1600" spc="-33" dirty="0">
                <a:solidFill>
                  <a:srgbClr val="202020"/>
                </a:solidFill>
                <a:latin typeface="Garamond" panose="02020404030301010803" pitchFamily="18" charset="0"/>
                <a:cs typeface="Times New Roman"/>
              </a:rPr>
              <a:t>in </a:t>
            </a:r>
            <a:r>
              <a:rPr sz="1600" spc="-42" dirty="0">
                <a:solidFill>
                  <a:srgbClr val="202020"/>
                </a:solidFill>
                <a:latin typeface="Garamond" panose="02020404030301010803" pitchFamily="18" charset="0"/>
                <a:cs typeface="Times New Roman"/>
              </a:rPr>
              <a:t>having  </a:t>
            </a:r>
            <a:r>
              <a:rPr sz="1600" spc="-28" dirty="0">
                <a:solidFill>
                  <a:srgbClr val="202020"/>
                </a:solidFill>
                <a:latin typeface="Garamond" panose="02020404030301010803" pitchFamily="18" charset="0"/>
                <a:cs typeface="Times New Roman"/>
              </a:rPr>
              <a:t>client-centric </a:t>
            </a:r>
            <a:r>
              <a:rPr sz="1600" spc="-19" dirty="0">
                <a:solidFill>
                  <a:srgbClr val="202020"/>
                </a:solidFill>
                <a:latin typeface="Garamond" panose="02020404030301010803" pitchFamily="18" charset="0"/>
                <a:cs typeface="Times New Roman"/>
              </a:rPr>
              <a:t>approach, </a:t>
            </a:r>
            <a:r>
              <a:rPr sz="1600" spc="-38" dirty="0">
                <a:solidFill>
                  <a:srgbClr val="202020"/>
                </a:solidFill>
                <a:latin typeface="Garamond" panose="02020404030301010803" pitchFamily="18" charset="0"/>
                <a:cs typeface="Times New Roman"/>
              </a:rPr>
              <a:t>being </a:t>
            </a:r>
            <a:r>
              <a:rPr sz="1600" spc="5" dirty="0">
                <a:solidFill>
                  <a:srgbClr val="202020"/>
                </a:solidFill>
                <a:latin typeface="Garamond" panose="02020404030301010803" pitchFamily="18" charset="0"/>
                <a:cs typeface="Times New Roman"/>
              </a:rPr>
              <a:t>prompt </a:t>
            </a:r>
            <a:r>
              <a:rPr sz="1600" spc="-28" dirty="0">
                <a:solidFill>
                  <a:srgbClr val="202020"/>
                </a:solidFill>
                <a:latin typeface="Garamond" panose="02020404030301010803" pitchFamily="18" charset="0"/>
                <a:cs typeface="Times New Roman"/>
              </a:rPr>
              <a:t>in </a:t>
            </a:r>
            <a:r>
              <a:rPr sz="1600" spc="-23" dirty="0">
                <a:solidFill>
                  <a:srgbClr val="202020"/>
                </a:solidFill>
                <a:latin typeface="Garamond" panose="02020404030301010803" pitchFamily="18" charset="0"/>
                <a:cs typeface="Times New Roman"/>
              </a:rPr>
              <a:t>communications </a:t>
            </a:r>
            <a:r>
              <a:rPr sz="1600" spc="-28" dirty="0">
                <a:solidFill>
                  <a:srgbClr val="202020"/>
                </a:solidFill>
                <a:latin typeface="Garamond" panose="02020404030301010803" pitchFamily="18" charset="0"/>
                <a:cs typeface="Times New Roman"/>
              </a:rPr>
              <a:t>across </a:t>
            </a:r>
            <a:r>
              <a:rPr sz="1600" spc="-19" dirty="0">
                <a:solidFill>
                  <a:srgbClr val="202020"/>
                </a:solidFill>
                <a:latin typeface="Garamond" panose="02020404030301010803" pitchFamily="18" charset="0"/>
                <a:cs typeface="Times New Roman"/>
              </a:rPr>
              <a:t>departments, </a:t>
            </a:r>
            <a:r>
              <a:rPr sz="1600" spc="-14" dirty="0">
                <a:solidFill>
                  <a:srgbClr val="202020"/>
                </a:solidFill>
                <a:latin typeface="Garamond" panose="02020404030301010803" pitchFamily="18" charset="0"/>
                <a:cs typeface="Times New Roman"/>
              </a:rPr>
              <a:t>and </a:t>
            </a:r>
            <a:r>
              <a:rPr sz="1600" spc="-38" dirty="0">
                <a:solidFill>
                  <a:srgbClr val="202020"/>
                </a:solidFill>
                <a:latin typeface="Garamond" panose="02020404030301010803" pitchFamily="18" charset="0"/>
                <a:cs typeface="Times New Roman"/>
              </a:rPr>
              <a:t>being </a:t>
            </a:r>
            <a:r>
              <a:rPr sz="1600" spc="-47" dirty="0">
                <a:solidFill>
                  <a:srgbClr val="202020"/>
                </a:solidFill>
                <a:latin typeface="Garamond" panose="02020404030301010803" pitchFamily="18" charset="0"/>
                <a:cs typeface="Times New Roman"/>
              </a:rPr>
              <a:t>flexible </a:t>
            </a:r>
            <a:r>
              <a:rPr sz="1600" spc="9" dirty="0">
                <a:solidFill>
                  <a:srgbClr val="202020"/>
                </a:solidFill>
                <a:latin typeface="Garamond" panose="02020404030301010803" pitchFamily="18" charset="0"/>
                <a:cs typeface="Times New Roman"/>
              </a:rPr>
              <a:t>to </a:t>
            </a:r>
            <a:r>
              <a:rPr sz="1600" spc="-38" dirty="0">
                <a:solidFill>
                  <a:srgbClr val="202020"/>
                </a:solidFill>
                <a:latin typeface="Garamond" panose="02020404030301010803" pitchFamily="18" charset="0"/>
                <a:cs typeface="Times New Roman"/>
              </a:rPr>
              <a:t>client </a:t>
            </a:r>
            <a:r>
              <a:rPr sz="1600" spc="-23" dirty="0">
                <a:solidFill>
                  <a:srgbClr val="202020"/>
                </a:solidFill>
                <a:latin typeface="Garamond" panose="02020404030301010803" pitchFamily="18" charset="0"/>
                <a:cs typeface="Times New Roman"/>
              </a:rPr>
              <a:t>requirements </a:t>
            </a:r>
            <a:r>
              <a:rPr sz="1600" spc="-14" dirty="0">
                <a:solidFill>
                  <a:srgbClr val="202020"/>
                </a:solidFill>
                <a:latin typeface="Garamond" panose="02020404030301010803" pitchFamily="18" charset="0"/>
                <a:cs typeface="Times New Roman"/>
              </a:rPr>
              <a:t>and  </a:t>
            </a:r>
            <a:r>
              <a:rPr sz="1600" spc="-28" dirty="0">
                <a:solidFill>
                  <a:srgbClr val="202020"/>
                </a:solidFill>
                <a:latin typeface="Garamond" panose="02020404030301010803" pitchFamily="18" charset="0"/>
                <a:cs typeface="Times New Roman"/>
              </a:rPr>
              <a:t>expectations </a:t>
            </a:r>
            <a:r>
              <a:rPr sz="1600" spc="9" dirty="0">
                <a:solidFill>
                  <a:srgbClr val="202020"/>
                </a:solidFill>
                <a:latin typeface="Garamond" panose="02020404030301010803" pitchFamily="18" charset="0"/>
                <a:cs typeface="Times New Roman"/>
              </a:rPr>
              <a:t>to </a:t>
            </a:r>
            <a:r>
              <a:rPr sz="1600" spc="-23" dirty="0">
                <a:solidFill>
                  <a:srgbClr val="202020"/>
                </a:solidFill>
                <a:latin typeface="Garamond" panose="02020404030301010803" pitchFamily="18" charset="0"/>
                <a:cs typeface="Times New Roman"/>
              </a:rPr>
              <a:t>help </a:t>
            </a:r>
            <a:r>
              <a:rPr sz="1600" spc="-42" dirty="0">
                <a:solidFill>
                  <a:srgbClr val="202020"/>
                </a:solidFill>
                <a:latin typeface="Garamond" panose="02020404030301010803" pitchFamily="18" charset="0"/>
                <a:cs typeface="Times New Roman"/>
              </a:rPr>
              <a:t>achieve </a:t>
            </a:r>
            <a:r>
              <a:rPr sz="1600" spc="-28" dirty="0">
                <a:solidFill>
                  <a:srgbClr val="202020"/>
                </a:solidFill>
                <a:latin typeface="Garamond" panose="02020404030301010803" pitchFamily="18" charset="0"/>
                <a:cs typeface="Times New Roman"/>
              </a:rPr>
              <a:t>desired </a:t>
            </a:r>
            <a:r>
              <a:rPr sz="1600" spc="-33" dirty="0">
                <a:solidFill>
                  <a:srgbClr val="202020"/>
                </a:solidFill>
                <a:latin typeface="Garamond" panose="02020404030301010803" pitchFamily="18" charset="0"/>
                <a:cs typeface="Times New Roman"/>
              </a:rPr>
              <a:t>objectives </a:t>
            </a:r>
            <a:r>
              <a:rPr sz="1600" spc="-19" dirty="0">
                <a:solidFill>
                  <a:srgbClr val="202020"/>
                </a:solidFill>
                <a:latin typeface="Garamond" panose="02020404030301010803" pitchFamily="18" charset="0"/>
                <a:cs typeface="Times New Roman"/>
              </a:rPr>
              <a:t>at </a:t>
            </a:r>
            <a:r>
              <a:rPr sz="1600" spc="-9" dirty="0">
                <a:solidFill>
                  <a:srgbClr val="202020"/>
                </a:solidFill>
                <a:latin typeface="Garamond" panose="02020404030301010803" pitchFamily="18" charset="0"/>
                <a:cs typeface="Times New Roman"/>
              </a:rPr>
              <a:t>the </a:t>
            </a:r>
            <a:r>
              <a:rPr sz="1600" spc="-23" dirty="0">
                <a:solidFill>
                  <a:srgbClr val="202020"/>
                </a:solidFill>
                <a:latin typeface="Garamond" panose="02020404030301010803" pitchFamily="18" charset="0"/>
                <a:cs typeface="Times New Roman"/>
              </a:rPr>
              <a:t>right </a:t>
            </a:r>
            <a:r>
              <a:rPr sz="1600" spc="-9" dirty="0">
                <a:solidFill>
                  <a:srgbClr val="202020"/>
                </a:solidFill>
                <a:latin typeface="Garamond" panose="02020404030301010803" pitchFamily="18" charset="0"/>
                <a:cs typeface="Times New Roman"/>
              </a:rPr>
              <a:t>cost</a:t>
            </a:r>
            <a:r>
              <a:rPr sz="1600" spc="117" dirty="0">
                <a:solidFill>
                  <a:srgbClr val="202020"/>
                </a:solidFill>
                <a:latin typeface="Garamond" panose="02020404030301010803" pitchFamily="18" charset="0"/>
                <a:cs typeface="Times New Roman"/>
              </a:rPr>
              <a:t> </a:t>
            </a:r>
            <a:r>
              <a:rPr sz="1600" spc="-19" dirty="0">
                <a:solidFill>
                  <a:srgbClr val="202020"/>
                </a:solidFill>
                <a:latin typeface="Garamond" panose="02020404030301010803" pitchFamily="18" charset="0"/>
                <a:cs typeface="Times New Roman"/>
              </a:rPr>
              <a:t>structure.</a:t>
            </a:r>
            <a:endParaRPr sz="1600" dirty="0">
              <a:latin typeface="Garamond" panose="02020404030301010803" pitchFamily="18" charset="0"/>
              <a:cs typeface="Times New Roman"/>
            </a:endParaRPr>
          </a:p>
        </p:txBody>
      </p:sp>
      <p:sp>
        <p:nvSpPr>
          <p:cNvPr id="5" name="object 5">
            <a:extLst>
              <a:ext uri="{FF2B5EF4-FFF2-40B4-BE49-F238E27FC236}">
                <a16:creationId xmlns:a16="http://schemas.microsoft.com/office/drawing/2014/main" id="{93AB5A07-7CC0-30FC-5BF8-BAA699383722}"/>
              </a:ext>
            </a:extLst>
          </p:cNvPr>
          <p:cNvSpPr txBox="1">
            <a:spLocks noGrp="1"/>
          </p:cNvSpPr>
          <p:nvPr>
            <p:ph type="sldNum" sz="quarter" idx="7"/>
          </p:nvPr>
        </p:nvSpPr>
        <p:spPr>
          <a:xfrm>
            <a:off x="4361815" y="7040907"/>
            <a:ext cx="901700" cy="222884"/>
          </a:xfrm>
          <a:prstGeom prst="rect">
            <a:avLst/>
          </a:prstGeom>
        </p:spPr>
        <p:txBody>
          <a:bodyPr vert="horz" wrap="square" lIns="0" tIns="0" rIns="0" bIns="0" rtlCol="0">
            <a:spAutoFit/>
          </a:bodyPr>
          <a:lstStyle>
            <a:defPPr>
              <a:defRPr lang="en-US"/>
            </a:defPPr>
            <a:lvl1pPr marL="0" algn="l" defTabSz="914400" rtl="0" eaLnBrk="1" latinLnBrk="0" hangingPunct="1">
              <a:defRPr sz="1300" b="0" i="0" kern="1200">
                <a:solidFill>
                  <a:srgbClr val="202020"/>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IN" spc="-40"/>
              <a:t>Page </a:t>
            </a:r>
            <a:fld id="{81D60167-4931-47E6-BA6A-407CBD079E47}" type="slidenum">
              <a:rPr spc="-45" smtClean="0"/>
              <a:pPr marL="12700">
                <a:spcBef>
                  <a:spcPts val="10"/>
                </a:spcBef>
              </a:pPr>
              <a:t>2</a:t>
            </a:fld>
            <a:r>
              <a:rPr spc="-45"/>
              <a:t> </a:t>
            </a:r>
            <a:r>
              <a:rPr spc="-5"/>
              <a:t>of</a:t>
            </a:r>
            <a:r>
              <a:rPr spc="25"/>
              <a:t> </a:t>
            </a:r>
            <a:r>
              <a:rPr spc="-40"/>
              <a:t>19</a:t>
            </a:r>
            <a:endParaRPr spc="-38" dirty="0">
              <a:latin typeface="Garamond" panose="02020404030301010803" pitchFamily="18" charset="0"/>
            </a:endParaRPr>
          </a:p>
        </p:txBody>
      </p:sp>
      <p:sp>
        <p:nvSpPr>
          <p:cNvPr id="8" name="Title 7">
            <a:extLst>
              <a:ext uri="{FF2B5EF4-FFF2-40B4-BE49-F238E27FC236}">
                <a16:creationId xmlns:a16="http://schemas.microsoft.com/office/drawing/2014/main" id="{D1E83417-7A24-A0AC-058A-D69888BB2C2D}"/>
              </a:ext>
            </a:extLst>
          </p:cNvPr>
          <p:cNvSpPr>
            <a:spLocks noGrp="1"/>
          </p:cNvSpPr>
          <p:nvPr>
            <p:ph type="title"/>
          </p:nvPr>
        </p:nvSpPr>
        <p:spPr>
          <a:xfrm>
            <a:off x="306497" y="180102"/>
            <a:ext cx="9720072" cy="1499616"/>
          </a:xfrm>
        </p:spPr>
        <p:txBody>
          <a:bodyPr/>
          <a:lstStyle/>
          <a:p>
            <a:r>
              <a:rPr lang="en-IN" dirty="0"/>
              <a:t>OVERVIEW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p:txBody>
          <a:bodyPr>
            <a:noAutofit/>
          </a:bodyPr>
          <a:lstStyle/>
          <a:p>
            <a:pPr algn="ctr"/>
            <a:r>
              <a:rPr lang="en-US" sz="2800" dirty="0">
                <a:latin typeface="Garamond" panose="02020404030301010803" pitchFamily="18" charset="0"/>
              </a:rPr>
              <a:t>Media and Entertainment law practice in India</a:t>
            </a:r>
          </a:p>
        </p:txBody>
      </p:sp>
      <p:sp>
        <p:nvSpPr>
          <p:cNvPr id="8" name="Subtitle 7">
            <a:extLst>
              <a:ext uri="{FF2B5EF4-FFF2-40B4-BE49-F238E27FC236}">
                <a16:creationId xmlns:a16="http://schemas.microsoft.com/office/drawing/2014/main" id="{258C72D7-A07B-2239-924C-C7AE88CF23B1}"/>
              </a:ext>
            </a:extLst>
          </p:cNvPr>
          <p:cNvSpPr>
            <a:spLocks noGrp="1"/>
          </p:cNvSpPr>
          <p:nvPr>
            <p:ph type="subTitle" idx="1"/>
          </p:nvPr>
        </p:nvSpPr>
        <p:spPr>
          <a:xfrm>
            <a:off x="8645622" y="2830260"/>
            <a:ext cx="3200400" cy="1197479"/>
          </a:xfr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222222"/>
                </a:solidFill>
                <a:effectLst/>
                <a:latin typeface="Garamond" panose="02020404030301010803" pitchFamily="18" charset="0"/>
                <a:cs typeface="Arial" panose="020B0604020202020204" pitchFamily="34" charset="0"/>
              </a:rPr>
              <a:t>Khurana &amp; Khurana, Advocates and IP Attorneys</a:t>
            </a:r>
            <a:endParaRPr lang="en-IN" sz="2400" b="1" dirty="0">
              <a:latin typeface="Garamond" panose="02020404030301010803" pitchFamily="18" charset="0"/>
            </a:endParaRPr>
          </a:p>
        </p:txBody>
      </p:sp>
    </p:spTree>
    <p:extLst>
      <p:ext uri="{BB962C8B-B14F-4D97-AF65-F5344CB8AC3E}">
        <p14:creationId xmlns:p14="http://schemas.microsoft.com/office/powerpoint/2010/main" val="1642425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297681" y="487678"/>
            <a:ext cx="7772400" cy="1305562"/>
          </a:xfrm>
        </p:spPr>
        <p:txBody>
          <a:bodyPr>
            <a:normAutofit/>
          </a:bodyPr>
          <a:lstStyle/>
          <a:p>
            <a:r>
              <a:rPr lang="en-US" sz="2800" dirty="0">
                <a:latin typeface="Garamond" panose="02020404030301010803" pitchFamily="18" charset="0"/>
              </a:rPr>
              <a:t>About Media and</a:t>
            </a:r>
            <a:br>
              <a:rPr lang="en-US" sz="2800" dirty="0">
                <a:latin typeface="Garamond" panose="02020404030301010803" pitchFamily="18" charset="0"/>
              </a:rPr>
            </a:br>
            <a:r>
              <a:rPr lang="en-US" sz="2800" dirty="0">
                <a:latin typeface="Garamond" panose="02020404030301010803" pitchFamily="18" charset="0"/>
              </a:rPr>
              <a:t>Entertainment Law</a:t>
            </a:r>
            <a:endParaRPr lang="en-ZA" sz="2800" dirty="0">
              <a:latin typeface="Garamond" panose="02020404030301010803" pitchFamily="18" charset="0"/>
            </a:endParaRPr>
          </a:p>
        </p:txBody>
      </p:sp>
      <p:sp>
        <p:nvSpPr>
          <p:cNvPr id="3" name="Subtitle 2">
            <a:extLst>
              <a:ext uri="{FF2B5EF4-FFF2-40B4-BE49-F238E27FC236}">
                <a16:creationId xmlns:a16="http://schemas.microsoft.com/office/drawing/2014/main" id="{35E3EA69-4E0E-41BD-8095-A124225A2647}"/>
              </a:ext>
            </a:extLst>
          </p:cNvPr>
          <p:cNvSpPr>
            <a:spLocks noGrp="1"/>
          </p:cNvSpPr>
          <p:nvPr>
            <p:ph idx="1"/>
          </p:nvPr>
        </p:nvSpPr>
        <p:spPr>
          <a:xfrm>
            <a:off x="4378960" y="1631133"/>
            <a:ext cx="7325360" cy="3481514"/>
          </a:xfrm>
        </p:spPr>
        <p:txBody>
          <a:bodyPr vert="horz" lIns="91440" tIns="45720" rIns="91440" bIns="45720" rtlCol="0" anchor="t">
            <a:noAutofit/>
          </a:bodyPr>
          <a:lstStyle/>
          <a:p>
            <a:pPr algn="just">
              <a:buFont typeface="Wingdings" panose="05000000000000000000" pitchFamily="2" charset="2"/>
              <a:buChar char="Ø"/>
            </a:pPr>
            <a:r>
              <a:rPr lang="en-US" sz="1600" dirty="0">
                <a:latin typeface="Garamond" panose="02020404030301010803" pitchFamily="18" charset="0"/>
              </a:rPr>
              <a:t>At the heart of it, entertainment industry is a colorful, vibrant, and ever evolving experience, however to be able to function the way it does, a lot of laws come in play. </a:t>
            </a:r>
          </a:p>
          <a:p>
            <a:pPr algn="just">
              <a:buFont typeface="Wingdings" panose="05000000000000000000" pitchFamily="2" charset="2"/>
              <a:buChar char="Ø"/>
            </a:pPr>
            <a:endParaRPr lang="en-US" sz="1600" dirty="0">
              <a:latin typeface="Garamond" panose="02020404030301010803" pitchFamily="18" charset="0"/>
            </a:endParaRPr>
          </a:p>
          <a:p>
            <a:pPr algn="just">
              <a:buFont typeface="Wingdings" panose="05000000000000000000" pitchFamily="2" charset="2"/>
              <a:buChar char="Ø"/>
            </a:pPr>
            <a:r>
              <a:rPr lang="en-US" sz="1600" dirty="0">
                <a:latin typeface="Garamond" panose="02020404030301010803" pitchFamily="18" charset="0"/>
              </a:rPr>
              <a:t>Different stakeholders in the ecosystem each have separate rights that protect them. </a:t>
            </a:r>
          </a:p>
          <a:p>
            <a:pPr algn="just">
              <a:buFont typeface="Wingdings" panose="05000000000000000000" pitchFamily="2" charset="2"/>
              <a:buChar char="Ø"/>
            </a:pPr>
            <a:endParaRPr lang="en-US" sz="1600" dirty="0">
              <a:latin typeface="Garamond" panose="02020404030301010803" pitchFamily="18" charset="0"/>
            </a:endParaRPr>
          </a:p>
          <a:p>
            <a:pPr algn="just">
              <a:buFont typeface="Wingdings" panose="05000000000000000000" pitchFamily="2" charset="2"/>
              <a:buChar char="Ø"/>
            </a:pPr>
            <a:r>
              <a:rPr lang="en-US" sz="1600" dirty="0">
                <a:latin typeface="Garamond" panose="02020404030301010803" pitchFamily="18" charset="0"/>
              </a:rPr>
              <a:t>Indian Copyright Act is one of the main players ensuring that each person/stakeholder involved in any work is adequately protected.</a:t>
            </a:r>
          </a:p>
          <a:p>
            <a:pPr algn="just">
              <a:buFont typeface="Wingdings" panose="05000000000000000000" pitchFamily="2" charset="2"/>
              <a:buChar char="Ø"/>
            </a:pPr>
            <a:endParaRPr lang="en-US" sz="1600" dirty="0">
              <a:latin typeface="Garamond" panose="02020404030301010803" pitchFamily="18" charset="0"/>
            </a:endParaRPr>
          </a:p>
          <a:p>
            <a:pPr algn="just">
              <a:buFont typeface="Wingdings" panose="05000000000000000000" pitchFamily="2" charset="2"/>
              <a:buChar char="Ø"/>
            </a:pPr>
            <a:r>
              <a:rPr lang="en-US" sz="1600" dirty="0">
                <a:latin typeface="Garamond" panose="02020404030301010803" pitchFamily="18" charset="0"/>
              </a:rPr>
              <a:t>Practice in media and entertainment law revolves around transactions that relate to daily activities of various stakeholders, such as production  houses, ott platforms, individual producers, directors, screenwriters, actors, singers, lyricists, composers talent mangers, advertising agencies etc.</a:t>
            </a:r>
          </a:p>
          <a:p>
            <a:pPr algn="just">
              <a:buFont typeface="Wingdings" panose="05000000000000000000" pitchFamily="2" charset="2"/>
              <a:buChar char="Ø"/>
            </a:pPr>
            <a:endParaRPr lang="en-US" sz="1600" dirty="0">
              <a:latin typeface="Garamond" panose="02020404030301010803" pitchFamily="18" charset="0"/>
            </a:endParaRPr>
          </a:p>
          <a:p>
            <a:pPr algn="just">
              <a:buFont typeface="Wingdings" panose="05000000000000000000" pitchFamily="2" charset="2"/>
              <a:buChar char="Ø"/>
            </a:pPr>
            <a:r>
              <a:rPr lang="en-US" sz="1600" dirty="0">
                <a:latin typeface="Garamond" panose="02020404030301010803" pitchFamily="18" charset="0"/>
              </a:rPr>
              <a:t>Over the years we have evolved to form stronger and robust mechanisms to carry out smooth transaction within the industry.</a:t>
            </a:r>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p:txBody>
          <a:bodyPr/>
          <a:lstStyle/>
          <a:p>
            <a:fld id="{19B51A1E-902D-48AF-9020-955120F399B6}" type="slidenum">
              <a:rPr lang="en-ZA" sz="800" smtClean="0"/>
              <a:pPr/>
              <a:t>4</a:t>
            </a:fld>
            <a:endParaRPr lang="en-ZA" sz="800" dirty="0"/>
          </a:p>
        </p:txBody>
      </p:sp>
      <p:pic>
        <p:nvPicPr>
          <p:cNvPr id="10" name="Graphic 9" descr="Music notes with solid fill">
            <a:extLst>
              <a:ext uri="{FF2B5EF4-FFF2-40B4-BE49-F238E27FC236}">
                <a16:creationId xmlns:a16="http://schemas.microsoft.com/office/drawing/2014/main" id="{51A5E64E-598A-480C-AA83-550D5E0D28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4160" y="553720"/>
            <a:ext cx="1239520" cy="1239520"/>
          </a:xfrm>
          <a:prstGeom prst="rect">
            <a:avLst/>
          </a:prstGeom>
        </p:spPr>
      </p:pic>
      <p:pic>
        <p:nvPicPr>
          <p:cNvPr id="12" name="Graphic 11" descr="Business Growth with solid fill">
            <a:extLst>
              <a:ext uri="{FF2B5EF4-FFF2-40B4-BE49-F238E27FC236}">
                <a16:creationId xmlns:a16="http://schemas.microsoft.com/office/drawing/2014/main" id="{14C5A473-4106-46A1-9787-464C81A9EE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34160" y="3063240"/>
            <a:ext cx="1239520" cy="1239520"/>
          </a:xfrm>
          <a:prstGeom prst="rect">
            <a:avLst/>
          </a:prstGeom>
        </p:spPr>
      </p:pic>
      <p:pic>
        <p:nvPicPr>
          <p:cNvPr id="14" name="Graphic 13" descr="Music notation with solid fill">
            <a:extLst>
              <a:ext uri="{FF2B5EF4-FFF2-40B4-BE49-F238E27FC236}">
                <a16:creationId xmlns:a16="http://schemas.microsoft.com/office/drawing/2014/main" id="{6FC67303-E02A-4CC6-981D-E33A597C46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34160" y="5207000"/>
            <a:ext cx="1239520" cy="1239520"/>
          </a:xfrm>
          <a:prstGeom prst="rect">
            <a:avLst/>
          </a:prstGeom>
        </p:spPr>
      </p:pic>
    </p:spTree>
    <p:extLst>
      <p:ext uri="{BB962C8B-B14F-4D97-AF65-F5344CB8AC3E}">
        <p14:creationId xmlns:p14="http://schemas.microsoft.com/office/powerpoint/2010/main" val="224349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p:txBody>
          <a:bodyPr>
            <a:normAutofit/>
          </a:bodyPr>
          <a:lstStyle/>
          <a:p>
            <a:r>
              <a:rPr lang="en-US" sz="2800" dirty="0">
                <a:solidFill>
                  <a:schemeClr val="tx1"/>
                </a:solidFill>
                <a:latin typeface="Garamond" panose="02020404030301010803" pitchFamily="18" charset="0"/>
              </a:rPr>
              <a:t>major stakeholders</a:t>
            </a:r>
          </a:p>
        </p:txBody>
      </p:sp>
      <p:pic>
        <p:nvPicPr>
          <p:cNvPr id="41" name="Picture Placeholder 40" descr="team member headshot">
            <a:extLst>
              <a:ext uri="{FF2B5EF4-FFF2-40B4-BE49-F238E27FC236}">
                <a16:creationId xmlns:a16="http://schemas.microsoft.com/office/drawing/2014/main" id="{1619F958-58B3-4102-8EF1-9CDACDED5844}"/>
              </a:ext>
            </a:extLst>
          </p:cNvPr>
          <p:cNvPicPr>
            <a:picLocks noGrp="1" noChangeAspect="1"/>
          </p:cNvPicPr>
          <p:nvPr>
            <p:ph type="pic" sz="quarter" idx="42"/>
          </p:nvPr>
        </p:nvPicPr>
        <p:blipFill rotWithShape="1">
          <a:blip r:embed="rId2">
            <a:extLst>
              <a:ext uri="{28A0092B-C50C-407E-A947-70E740481C1C}">
                <a14:useLocalDpi xmlns:a14="http://schemas.microsoft.com/office/drawing/2010/main" val="0"/>
              </a:ext>
            </a:extLst>
          </a:blip>
          <a:srcRect/>
          <a:stretch/>
        </p:blipFill>
        <p:spPr>
          <a:xfrm>
            <a:off x="630283" y="2797164"/>
            <a:ext cx="1085203" cy="1085203"/>
          </a:xfrm>
          <a:ln w="241300"/>
        </p:spPr>
      </p:pic>
      <p:sp>
        <p:nvSpPr>
          <p:cNvPr id="3" name="Text Placeholder 2">
            <a:extLst>
              <a:ext uri="{FF2B5EF4-FFF2-40B4-BE49-F238E27FC236}">
                <a16:creationId xmlns:a16="http://schemas.microsoft.com/office/drawing/2014/main" id="{C00F5E8E-AA23-4F53-A19C-6F6BA70BDA9F}"/>
              </a:ext>
            </a:extLst>
          </p:cNvPr>
          <p:cNvSpPr>
            <a:spLocks noGrp="1"/>
          </p:cNvSpPr>
          <p:nvPr>
            <p:ph type="body" sz="quarter" idx="33"/>
          </p:nvPr>
        </p:nvSpPr>
        <p:spPr>
          <a:xfrm>
            <a:off x="44167" y="4273252"/>
            <a:ext cx="2105186" cy="365125"/>
          </a:xfrm>
        </p:spPr>
        <p:txBody>
          <a:bodyPr>
            <a:noAutofit/>
          </a:bodyPr>
          <a:lstStyle/>
          <a:p>
            <a:r>
              <a:rPr lang="en-US" dirty="0">
                <a:solidFill>
                  <a:schemeClr val="tx1"/>
                </a:solidFill>
                <a:latin typeface="Garamond" panose="02020404030301010803" pitchFamily="18" charset="0"/>
              </a:rPr>
              <a:t>Film Production Houses</a:t>
            </a:r>
          </a:p>
        </p:txBody>
      </p:sp>
      <p:sp>
        <p:nvSpPr>
          <p:cNvPr id="17" name="Text Placeholder 16">
            <a:extLst>
              <a:ext uri="{FF2B5EF4-FFF2-40B4-BE49-F238E27FC236}">
                <a16:creationId xmlns:a16="http://schemas.microsoft.com/office/drawing/2014/main" id="{8FF7F565-6C73-467A-AD66-158FB42A6A89}"/>
              </a:ext>
            </a:extLst>
          </p:cNvPr>
          <p:cNvSpPr>
            <a:spLocks noGrp="1"/>
          </p:cNvSpPr>
          <p:nvPr>
            <p:ph type="body" sz="quarter" idx="47"/>
          </p:nvPr>
        </p:nvSpPr>
        <p:spPr>
          <a:xfrm>
            <a:off x="2095291" y="4270565"/>
            <a:ext cx="2105186" cy="365125"/>
          </a:xfrm>
        </p:spPr>
        <p:txBody>
          <a:bodyPr>
            <a:noAutofit/>
          </a:bodyPr>
          <a:lstStyle/>
          <a:p>
            <a:r>
              <a:rPr lang="en-US" dirty="0">
                <a:solidFill>
                  <a:schemeClr val="tx1"/>
                </a:solidFill>
                <a:latin typeface="Garamond" panose="02020404030301010803" pitchFamily="18" charset="0"/>
              </a:rPr>
              <a:t>OTT Platforms</a:t>
            </a:r>
          </a:p>
        </p:txBody>
      </p:sp>
      <p:sp>
        <p:nvSpPr>
          <p:cNvPr id="19" name="Text Placeholder 18">
            <a:extLst>
              <a:ext uri="{FF2B5EF4-FFF2-40B4-BE49-F238E27FC236}">
                <a16:creationId xmlns:a16="http://schemas.microsoft.com/office/drawing/2014/main" id="{FE81C04D-9802-4217-A4CF-6425CA890282}"/>
              </a:ext>
            </a:extLst>
          </p:cNvPr>
          <p:cNvSpPr>
            <a:spLocks noGrp="1"/>
          </p:cNvSpPr>
          <p:nvPr>
            <p:ph type="body" sz="quarter" idx="49"/>
          </p:nvPr>
        </p:nvSpPr>
        <p:spPr>
          <a:xfrm>
            <a:off x="3131576" y="4272171"/>
            <a:ext cx="4166886" cy="2595792"/>
          </a:xfrm>
        </p:spPr>
        <p:txBody>
          <a:bodyPr>
            <a:normAutofit/>
          </a:bodyPr>
          <a:lstStyle/>
          <a:p>
            <a:pPr>
              <a:lnSpc>
                <a:spcPct val="100000"/>
              </a:lnSpc>
            </a:pPr>
            <a:r>
              <a:rPr lang="en-US" dirty="0">
                <a:solidFill>
                  <a:schemeClr val="tx1"/>
                </a:solidFill>
                <a:latin typeface="Garamond" panose="02020404030301010803" pitchFamily="18" charset="0"/>
              </a:rPr>
              <a:t>Music Production </a:t>
            </a:r>
          </a:p>
          <a:p>
            <a:pPr>
              <a:lnSpc>
                <a:spcPct val="100000"/>
              </a:lnSpc>
            </a:pPr>
            <a:r>
              <a:rPr lang="en-US" dirty="0">
                <a:solidFill>
                  <a:schemeClr val="tx1"/>
                </a:solidFill>
                <a:latin typeface="Garamond" panose="02020404030301010803" pitchFamily="18" charset="0"/>
              </a:rPr>
              <a:t>Houses​</a:t>
            </a:r>
          </a:p>
        </p:txBody>
      </p:sp>
      <p:sp>
        <p:nvSpPr>
          <p:cNvPr id="21" name="Text Placeholder 20">
            <a:extLst>
              <a:ext uri="{FF2B5EF4-FFF2-40B4-BE49-F238E27FC236}">
                <a16:creationId xmlns:a16="http://schemas.microsoft.com/office/drawing/2014/main" id="{FBDA733B-C9C9-44C5-A638-06C46EB1FA64}"/>
              </a:ext>
            </a:extLst>
          </p:cNvPr>
          <p:cNvSpPr>
            <a:spLocks noGrp="1"/>
          </p:cNvSpPr>
          <p:nvPr>
            <p:ph type="body" sz="quarter" idx="51"/>
          </p:nvPr>
        </p:nvSpPr>
        <p:spPr>
          <a:xfrm>
            <a:off x="6102773" y="4270565"/>
            <a:ext cx="2105186" cy="365125"/>
          </a:xfrm>
        </p:spPr>
        <p:txBody>
          <a:bodyPr>
            <a:noAutofit/>
          </a:bodyPr>
          <a:lstStyle/>
          <a:p>
            <a:r>
              <a:rPr lang="en-US" dirty="0">
                <a:solidFill>
                  <a:schemeClr val="tx1"/>
                </a:solidFill>
                <a:latin typeface="Garamond" panose="02020404030301010803" pitchFamily="18" charset="0"/>
              </a:rPr>
              <a:t>Artists and Managers</a:t>
            </a:r>
          </a:p>
        </p:txBody>
      </p:sp>
      <p:sp>
        <p:nvSpPr>
          <p:cNvPr id="63" name="Slide Number Placeholder 62">
            <a:extLst>
              <a:ext uri="{FF2B5EF4-FFF2-40B4-BE49-F238E27FC236}">
                <a16:creationId xmlns:a16="http://schemas.microsoft.com/office/drawing/2014/main" id="{22B5CBBF-FB43-46F2-8846-3DF85C26528C}"/>
              </a:ext>
            </a:extLst>
          </p:cNvPr>
          <p:cNvSpPr>
            <a:spLocks noGrp="1"/>
          </p:cNvSpPr>
          <p:nvPr>
            <p:ph type="sldNum" sz="quarter" idx="12"/>
          </p:nvPr>
        </p:nvSpPr>
        <p:spPr/>
        <p:txBody>
          <a:bodyPr/>
          <a:lstStyle/>
          <a:p>
            <a:fld id="{B5CEABB6-07DC-46E8-9B57-56EC44A396E5}" type="slidenum">
              <a:rPr lang="en-US" sz="700" smtClean="0"/>
              <a:pPr/>
              <a:t>5</a:t>
            </a:fld>
            <a:endParaRPr lang="en-US" sz="700" dirty="0"/>
          </a:p>
        </p:txBody>
      </p:sp>
      <p:sp>
        <p:nvSpPr>
          <p:cNvPr id="29" name="Text Placeholder 20">
            <a:extLst>
              <a:ext uri="{FF2B5EF4-FFF2-40B4-BE49-F238E27FC236}">
                <a16:creationId xmlns:a16="http://schemas.microsoft.com/office/drawing/2014/main" id="{2263A907-6762-4487-B0D6-9B1C3E2CE562}"/>
              </a:ext>
            </a:extLst>
          </p:cNvPr>
          <p:cNvSpPr txBox="1">
            <a:spLocks/>
          </p:cNvSpPr>
          <p:nvPr/>
        </p:nvSpPr>
        <p:spPr>
          <a:xfrm>
            <a:off x="10082403" y="4292596"/>
            <a:ext cx="2105186" cy="3651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Garamond" panose="02020404030301010803" pitchFamily="18" charset="0"/>
              </a:rPr>
              <a:t>Screenwriters, Directors, Composers, Lyricists, Singers Etc.</a:t>
            </a:r>
          </a:p>
        </p:txBody>
      </p:sp>
      <p:pic>
        <p:nvPicPr>
          <p:cNvPr id="32" name="Picture Placeholder 40" descr="team member headshot">
            <a:extLst>
              <a:ext uri="{FF2B5EF4-FFF2-40B4-BE49-F238E27FC236}">
                <a16:creationId xmlns:a16="http://schemas.microsoft.com/office/drawing/2014/main" id="{9265914D-285C-4131-8A30-3F43F9FF0B9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605283" y="2797163"/>
            <a:ext cx="1085203" cy="1085203"/>
          </a:xfrm>
          <a:prstGeom prst="rect">
            <a:avLst/>
          </a:prstGeom>
          <a:noFill/>
          <a:ln w="241300" cap="sq" cmpd="sng" algn="ctr">
            <a:solidFill>
              <a:schemeClr val="accent1"/>
            </a:solidFill>
            <a:prstDash val="solid"/>
            <a:miter lim="800000"/>
          </a:ln>
          <a:effectLst/>
        </p:spPr>
      </p:pic>
      <p:pic>
        <p:nvPicPr>
          <p:cNvPr id="33" name="Picture Placeholder 40" descr="team member headshot">
            <a:extLst>
              <a:ext uri="{FF2B5EF4-FFF2-40B4-BE49-F238E27FC236}">
                <a16:creationId xmlns:a16="http://schemas.microsoft.com/office/drawing/2014/main" id="{AD4A3C13-EA7F-4D1F-9A27-FFF55C4B88F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80283" y="2788806"/>
            <a:ext cx="1085203" cy="1085203"/>
          </a:xfrm>
          <a:prstGeom prst="rect">
            <a:avLst/>
          </a:prstGeom>
          <a:noFill/>
          <a:ln w="241300" cap="sq" cmpd="sng" algn="ctr">
            <a:solidFill>
              <a:schemeClr val="accent1"/>
            </a:solidFill>
            <a:prstDash val="solid"/>
            <a:miter lim="800000"/>
          </a:ln>
          <a:effectLst/>
        </p:spPr>
      </p:pic>
      <p:pic>
        <p:nvPicPr>
          <p:cNvPr id="34" name="Picture Placeholder 40" descr="team member headshot">
            <a:extLst>
              <a:ext uri="{FF2B5EF4-FFF2-40B4-BE49-F238E27FC236}">
                <a16:creationId xmlns:a16="http://schemas.microsoft.com/office/drawing/2014/main" id="{EE14C895-A430-4BC5-8A2A-A8A6250B71D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612765" y="2788805"/>
            <a:ext cx="1085203" cy="1085203"/>
          </a:xfrm>
          <a:prstGeom prst="rect">
            <a:avLst/>
          </a:prstGeom>
          <a:noFill/>
          <a:ln w="241300" cap="sq" cmpd="sng" algn="ctr">
            <a:solidFill>
              <a:schemeClr val="accent1"/>
            </a:solidFill>
            <a:prstDash val="solid"/>
            <a:miter lim="800000"/>
          </a:ln>
          <a:effectLst/>
        </p:spPr>
      </p:pic>
      <p:pic>
        <p:nvPicPr>
          <p:cNvPr id="35" name="Picture Placeholder 40" descr="team member headshot">
            <a:extLst>
              <a:ext uri="{FF2B5EF4-FFF2-40B4-BE49-F238E27FC236}">
                <a16:creationId xmlns:a16="http://schemas.microsoft.com/office/drawing/2014/main" id="{5EC5BC5A-63AA-4C3B-A79E-975B4B2AE3A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610600" y="2797163"/>
            <a:ext cx="1085203" cy="1085203"/>
          </a:xfrm>
          <a:prstGeom prst="rect">
            <a:avLst/>
          </a:prstGeom>
          <a:noFill/>
          <a:ln w="241300" cap="sq" cmpd="sng" algn="ctr">
            <a:solidFill>
              <a:schemeClr val="accent1"/>
            </a:solidFill>
            <a:prstDash val="solid"/>
            <a:miter lim="800000"/>
          </a:ln>
          <a:effectLst/>
        </p:spPr>
      </p:pic>
      <p:pic>
        <p:nvPicPr>
          <p:cNvPr id="36" name="Picture Placeholder 40" descr="team member headshot">
            <a:extLst>
              <a:ext uri="{FF2B5EF4-FFF2-40B4-BE49-F238E27FC236}">
                <a16:creationId xmlns:a16="http://schemas.microsoft.com/office/drawing/2014/main" id="{7F1FE05A-5067-433C-88F8-72D7E38F2D0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592395" y="2798539"/>
            <a:ext cx="1085203" cy="1085203"/>
          </a:xfrm>
          <a:prstGeom prst="rect">
            <a:avLst/>
          </a:prstGeom>
          <a:noFill/>
          <a:ln w="241300" cap="sq" cmpd="sng" algn="ctr">
            <a:solidFill>
              <a:schemeClr val="accent1"/>
            </a:solidFill>
            <a:prstDash val="solid"/>
            <a:miter lim="800000"/>
          </a:ln>
          <a:effectLst/>
        </p:spPr>
      </p:pic>
      <p:sp>
        <p:nvSpPr>
          <p:cNvPr id="39" name="Text Placeholder 20">
            <a:extLst>
              <a:ext uri="{FF2B5EF4-FFF2-40B4-BE49-F238E27FC236}">
                <a16:creationId xmlns:a16="http://schemas.microsoft.com/office/drawing/2014/main" id="{04DD7E92-942D-4170-AAA6-DC7CECC94C87}"/>
              </a:ext>
            </a:extLst>
          </p:cNvPr>
          <p:cNvSpPr txBox="1">
            <a:spLocks/>
          </p:cNvSpPr>
          <p:nvPr/>
        </p:nvSpPr>
        <p:spPr>
          <a:xfrm>
            <a:off x="8092588" y="4255560"/>
            <a:ext cx="2105186" cy="3651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Garamond" panose="02020404030301010803" pitchFamily="18" charset="0"/>
              </a:rPr>
              <a:t>Advertisement Agencies </a:t>
            </a:r>
          </a:p>
        </p:txBody>
      </p:sp>
      <p:pic>
        <p:nvPicPr>
          <p:cNvPr id="37" name="Picture 36">
            <a:extLst>
              <a:ext uri="{FF2B5EF4-FFF2-40B4-BE49-F238E27FC236}">
                <a16:creationId xmlns:a16="http://schemas.microsoft.com/office/drawing/2014/main" id="{30D8DAF6-8E40-432D-8D6F-12BD57D036C7}"/>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2545154" y="2797163"/>
            <a:ext cx="1205462" cy="1076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4" name="Picture 43">
            <a:extLst>
              <a:ext uri="{FF2B5EF4-FFF2-40B4-BE49-F238E27FC236}">
                <a16:creationId xmlns:a16="http://schemas.microsoft.com/office/drawing/2014/main" id="{B9EAF022-BD6E-4BFC-9FB6-EB266D40BA26}"/>
              </a:ext>
            </a:extLst>
          </p:cNvPr>
          <p:cNvPicPr>
            <a:picLocks noChangeAspect="1"/>
          </p:cNvPicPr>
          <p:nvPr/>
        </p:nvPicPr>
        <p:blipFill>
          <a:blip r:embed="rId5">
            <a:extLst>
              <a:ext uri="{837473B0-CC2E-450A-ABE3-18F120FF3D39}">
                <a1611:picAttrSrcUrl xmlns:a1611="http://schemas.microsoft.com/office/drawing/2016/11/main" r:id="rId6"/>
              </a:ext>
            </a:extLst>
          </a:blip>
          <a:srcRect/>
          <a:stretch/>
        </p:blipFill>
        <p:spPr>
          <a:xfrm>
            <a:off x="4525542" y="2754057"/>
            <a:ext cx="1221666" cy="1178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8" name="Picture 47">
            <a:extLst>
              <a:ext uri="{FF2B5EF4-FFF2-40B4-BE49-F238E27FC236}">
                <a16:creationId xmlns:a16="http://schemas.microsoft.com/office/drawing/2014/main" id="{2D065FF9-A019-4557-BD67-2C2970FC0D39}"/>
              </a:ext>
            </a:extLst>
          </p:cNvPr>
          <p:cNvPicPr>
            <a:picLocks noChangeAspect="1"/>
          </p:cNvPicPr>
          <p:nvPr/>
        </p:nvPicPr>
        <p:blipFill>
          <a:blip r:embed="rId7">
            <a:extLst>
              <a:ext uri="{837473B0-CC2E-450A-ABE3-18F120FF3D39}">
                <a1611:picAttrSrcUrl xmlns:a1611="http://schemas.microsoft.com/office/drawing/2016/11/main" r:id="rId8"/>
              </a:ext>
            </a:extLst>
          </a:blip>
          <a:srcRect/>
          <a:stretch/>
        </p:blipFill>
        <p:spPr>
          <a:xfrm>
            <a:off x="580423" y="2797163"/>
            <a:ext cx="1156243" cy="1076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 name="Picture 52">
            <a:extLst>
              <a:ext uri="{FF2B5EF4-FFF2-40B4-BE49-F238E27FC236}">
                <a16:creationId xmlns:a16="http://schemas.microsoft.com/office/drawing/2014/main" id="{1B16E5B5-8363-4AE4-847D-81B076C3A9D7}"/>
              </a:ext>
            </a:extLst>
          </p:cNvPr>
          <p:cNvPicPr>
            <a:picLocks noChangeAspect="1"/>
          </p:cNvPicPr>
          <p:nvPr/>
        </p:nvPicPr>
        <p:blipFill>
          <a:blip r:embed="rId9">
            <a:extLst>
              <a:ext uri="{837473B0-CC2E-450A-ABE3-18F120FF3D39}">
                <a1611:picAttrSrcUrl xmlns:a1611="http://schemas.microsoft.com/office/drawing/2016/11/main" r:id="rId10"/>
              </a:ext>
            </a:extLst>
          </a:blip>
          <a:srcRect/>
          <a:stretch/>
        </p:blipFill>
        <p:spPr>
          <a:xfrm>
            <a:off x="6586419" y="2754057"/>
            <a:ext cx="1205462" cy="1220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6" name="Picture 55">
            <a:extLst>
              <a:ext uri="{FF2B5EF4-FFF2-40B4-BE49-F238E27FC236}">
                <a16:creationId xmlns:a16="http://schemas.microsoft.com/office/drawing/2014/main" id="{C5B0D194-E130-40D8-8A1B-403544ACA56F}"/>
              </a:ext>
            </a:extLst>
          </p:cNvPr>
          <p:cNvPicPr>
            <a:picLocks noChangeAspect="1"/>
          </p:cNvPicPr>
          <p:nvPr/>
        </p:nvPicPr>
        <p:blipFill>
          <a:blip r:embed="rId11">
            <a:extLst>
              <a:ext uri="{837473B0-CC2E-450A-ABE3-18F120FF3D39}">
                <a1611:picAttrSrcUrl xmlns:a1611="http://schemas.microsoft.com/office/drawing/2016/11/main" r:id="rId12"/>
              </a:ext>
            </a:extLst>
          </a:blip>
          <a:srcRect/>
          <a:stretch/>
        </p:blipFill>
        <p:spPr>
          <a:xfrm>
            <a:off x="8544656" y="2754057"/>
            <a:ext cx="1270175" cy="1220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8" name="Picture 57">
            <a:extLst>
              <a:ext uri="{FF2B5EF4-FFF2-40B4-BE49-F238E27FC236}">
                <a16:creationId xmlns:a16="http://schemas.microsoft.com/office/drawing/2014/main" id="{723EED4E-0F3D-4946-AE53-C544F89F8132}"/>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10490680" y="2738646"/>
            <a:ext cx="1307220" cy="1236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745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4665980" y="375782"/>
            <a:ext cx="5684520" cy="1305562"/>
          </a:xfrm>
        </p:spPr>
        <p:txBody>
          <a:bodyPr>
            <a:normAutofit fontScale="90000"/>
          </a:bodyPr>
          <a:lstStyle/>
          <a:p>
            <a:r>
              <a:rPr lang="en-US" sz="2800" b="1" dirty="0">
                <a:latin typeface="Garamond" panose="02020404030301010803" pitchFamily="18" charset="0"/>
              </a:rPr>
              <a:t>The Media and entertainment practice at </a:t>
            </a:r>
            <a:r>
              <a:rPr lang="en-US" sz="2800" b="1" dirty="0" err="1">
                <a:latin typeface="Garamond" panose="02020404030301010803" pitchFamily="18" charset="0"/>
              </a:rPr>
              <a:t>khurana</a:t>
            </a:r>
            <a:r>
              <a:rPr lang="en-US" sz="2800" b="1" dirty="0">
                <a:latin typeface="Garamond" panose="02020404030301010803" pitchFamily="18" charset="0"/>
              </a:rPr>
              <a:t> &amp; Khurana (Films)</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4665980" y="1743448"/>
            <a:ext cx="6987540" cy="1134319"/>
          </a:xfrm>
        </p:spPr>
        <p:txBody>
          <a:bodyPr vert="horz" lIns="91440" tIns="45720" rIns="91440" bIns="45720" rtlCol="0" anchor="t">
            <a:normAutofit/>
          </a:bodyPr>
          <a:lstStyle/>
          <a:p>
            <a:pPr algn="just">
              <a:buFont typeface="Wingdings" panose="05000000000000000000" pitchFamily="2" charset="2"/>
              <a:buChar char="Ø"/>
            </a:pPr>
            <a:r>
              <a:rPr lang="en-US" sz="1600" dirty="0">
                <a:latin typeface="Garamond" panose="02020404030301010803" pitchFamily="18" charset="0"/>
              </a:rPr>
              <a:t>K&amp;K has worked with various known production houses of the country and several other global players on matters that relate to acquisition of rights for film projects, drafting and negotiating film deals, trademark registrations, complete film documentation and agreements such as –</a:t>
            </a:r>
          </a:p>
          <a:p>
            <a:pPr algn="just">
              <a:buFont typeface="Wingdings" panose="05000000000000000000" pitchFamily="2" charset="2"/>
              <a:buChar char="Ø"/>
            </a:pPr>
            <a:endParaRPr lang="en-US" sz="1600" dirty="0">
              <a:latin typeface="Garamond" panose="02020404030301010803" pitchFamily="18" charset="0"/>
            </a:endParaRPr>
          </a:p>
          <a:p>
            <a:pPr algn="just">
              <a:buFont typeface="Wingdings" panose="05000000000000000000" pitchFamily="2" charset="2"/>
              <a:buChar char="Ø"/>
            </a:pPr>
            <a:endParaRPr lang="en-US" sz="1600"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9EF4E4AC-866E-41A9-AD13-857054D9095E}"/>
              </a:ext>
            </a:extLst>
          </p:cNvPr>
          <p:cNvSpPr>
            <a:spLocks noGrp="1"/>
          </p:cNvSpPr>
          <p:nvPr>
            <p:ph type="sldNum" sz="quarter" idx="12"/>
          </p:nvPr>
        </p:nvSpPr>
        <p:spPr/>
        <p:txBody>
          <a:bodyPr/>
          <a:lstStyle/>
          <a:p>
            <a:fld id="{B5CEABB6-07DC-46E8-9B57-56EC44A396E5}" type="slidenum">
              <a:rPr lang="en-US" sz="800" smtClean="0"/>
              <a:pPr/>
              <a:t>6</a:t>
            </a:fld>
            <a:endParaRPr lang="en-US" sz="800" dirty="0"/>
          </a:p>
        </p:txBody>
      </p:sp>
      <p:pic>
        <p:nvPicPr>
          <p:cNvPr id="8" name="Picture 7">
            <a:extLst>
              <a:ext uri="{FF2B5EF4-FFF2-40B4-BE49-F238E27FC236}">
                <a16:creationId xmlns:a16="http://schemas.microsoft.com/office/drawing/2014/main" id="{C12E2F58-7CE9-4C9F-967C-CAAFE8D35D6B}"/>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627158" y="2877767"/>
            <a:ext cx="2823082" cy="1882055"/>
          </a:xfrm>
          <a:prstGeom prst="rect">
            <a:avLst/>
          </a:prstGeom>
        </p:spPr>
      </p:pic>
      <p:sp>
        <p:nvSpPr>
          <p:cNvPr id="4" name="TextBox 3">
            <a:extLst>
              <a:ext uri="{FF2B5EF4-FFF2-40B4-BE49-F238E27FC236}">
                <a16:creationId xmlns:a16="http://schemas.microsoft.com/office/drawing/2014/main" id="{851BBE95-4C29-EF57-6A4A-95CE70ECDE84}"/>
              </a:ext>
            </a:extLst>
          </p:cNvPr>
          <p:cNvSpPr txBox="1"/>
          <p:nvPr/>
        </p:nvSpPr>
        <p:spPr>
          <a:xfrm>
            <a:off x="4803091" y="2781577"/>
            <a:ext cx="7176705" cy="4120230"/>
          </a:xfrm>
          <a:prstGeom prst="rect">
            <a:avLst/>
          </a:prstGeom>
          <a:noFill/>
        </p:spPr>
        <p:txBody>
          <a:bodyPr wrap="square" numCol="2" rtlCol="0">
            <a:spAutoFit/>
          </a:bodyPr>
          <a:lstStyle/>
          <a:p>
            <a:pPr algn="just">
              <a:lnSpc>
                <a:spcPct val="150000"/>
              </a:lnSpc>
              <a:buFont typeface="Wingdings" panose="05000000000000000000" pitchFamily="2" charset="2"/>
              <a:buChar char="Ø"/>
            </a:pPr>
            <a:r>
              <a:rPr lang="en-US" sz="1600" dirty="0">
                <a:latin typeface="Garamond" panose="02020404030301010803" pitchFamily="18" charset="0"/>
              </a:rPr>
              <a:t>Production Agreements</a:t>
            </a:r>
          </a:p>
          <a:p>
            <a:pPr algn="just">
              <a:lnSpc>
                <a:spcPct val="150000"/>
              </a:lnSpc>
              <a:buFont typeface="Wingdings" panose="05000000000000000000" pitchFamily="2" charset="2"/>
              <a:buChar char="Ø"/>
            </a:pPr>
            <a:r>
              <a:rPr lang="en-US" sz="1600" dirty="0">
                <a:latin typeface="Garamond" panose="02020404030301010803" pitchFamily="18" charset="0"/>
              </a:rPr>
              <a:t>Film  Director Agreement</a:t>
            </a:r>
          </a:p>
          <a:p>
            <a:pPr algn="just">
              <a:lnSpc>
                <a:spcPct val="150000"/>
              </a:lnSpc>
              <a:buFont typeface="Wingdings" panose="05000000000000000000" pitchFamily="2" charset="2"/>
              <a:buChar char="Ø"/>
            </a:pPr>
            <a:r>
              <a:rPr lang="en-US" sz="1600" dirty="0">
                <a:latin typeface="Garamond" panose="02020404030301010803" pitchFamily="18" charset="0"/>
              </a:rPr>
              <a:t>Associate, Creative, Line, Art producers’ Agreements</a:t>
            </a:r>
          </a:p>
          <a:p>
            <a:pPr algn="just">
              <a:lnSpc>
                <a:spcPct val="150000"/>
              </a:lnSpc>
              <a:buFont typeface="Wingdings" panose="05000000000000000000" pitchFamily="2" charset="2"/>
              <a:buChar char="Ø"/>
            </a:pPr>
            <a:r>
              <a:rPr lang="en-US" sz="1600" dirty="0">
                <a:latin typeface="Garamond" panose="02020404030301010803" pitchFamily="18" charset="0"/>
              </a:rPr>
              <a:t>Script review and due diligence</a:t>
            </a:r>
          </a:p>
          <a:p>
            <a:pPr algn="just">
              <a:lnSpc>
                <a:spcPct val="150000"/>
              </a:lnSpc>
              <a:buFont typeface="Wingdings" panose="05000000000000000000" pitchFamily="2" charset="2"/>
              <a:buChar char="Ø"/>
            </a:pPr>
            <a:r>
              <a:rPr lang="en-US" sz="1600" dirty="0">
                <a:latin typeface="Garamond" panose="02020404030301010803" pitchFamily="18" charset="0"/>
              </a:rPr>
              <a:t>Script legal research and vetting</a:t>
            </a:r>
          </a:p>
          <a:p>
            <a:pPr algn="just">
              <a:lnSpc>
                <a:spcPct val="150000"/>
              </a:lnSpc>
              <a:buFont typeface="Wingdings" panose="05000000000000000000" pitchFamily="2" charset="2"/>
              <a:buChar char="Ø"/>
            </a:pPr>
            <a:r>
              <a:rPr lang="en-US" sz="1600" dirty="0">
                <a:latin typeface="Garamond" panose="02020404030301010803" pitchFamily="18" charset="0"/>
              </a:rPr>
              <a:t>Location agreements</a:t>
            </a:r>
          </a:p>
          <a:p>
            <a:pPr algn="just">
              <a:lnSpc>
                <a:spcPct val="150000"/>
              </a:lnSpc>
              <a:buFont typeface="Wingdings" panose="05000000000000000000" pitchFamily="2" charset="2"/>
              <a:buChar char="Ø"/>
            </a:pPr>
            <a:r>
              <a:rPr lang="en-US" sz="1600" dirty="0">
                <a:latin typeface="Garamond" panose="02020404030301010803" pitchFamily="18" charset="0"/>
              </a:rPr>
              <a:t>Screenwriter’s Agreement</a:t>
            </a:r>
          </a:p>
          <a:p>
            <a:pPr algn="just">
              <a:lnSpc>
                <a:spcPct val="150000"/>
              </a:lnSpc>
              <a:buFont typeface="Wingdings" panose="05000000000000000000" pitchFamily="2" charset="2"/>
              <a:buChar char="Ø"/>
            </a:pPr>
            <a:r>
              <a:rPr lang="en-US" sz="1600" dirty="0">
                <a:latin typeface="Garamond" panose="02020404030301010803" pitchFamily="18" charset="0"/>
              </a:rPr>
              <a:t>Agreements with the Cast</a:t>
            </a:r>
          </a:p>
          <a:p>
            <a:pPr algn="just">
              <a:lnSpc>
                <a:spcPct val="150000"/>
              </a:lnSpc>
              <a:buFont typeface="Wingdings" panose="05000000000000000000" pitchFamily="2" charset="2"/>
              <a:buChar char="Ø"/>
            </a:pPr>
            <a:r>
              <a:rPr lang="en-US" sz="1600" dirty="0">
                <a:latin typeface="Garamond" panose="02020404030301010803" pitchFamily="18" charset="0"/>
              </a:rPr>
              <a:t>Screenplay Agreement</a:t>
            </a:r>
          </a:p>
          <a:p>
            <a:pPr algn="just">
              <a:lnSpc>
                <a:spcPct val="150000"/>
              </a:lnSpc>
            </a:pPr>
            <a:endParaRPr lang="en-US" sz="1600" dirty="0">
              <a:latin typeface="Garamond" panose="02020404030301010803" pitchFamily="18" charset="0"/>
            </a:endParaRPr>
          </a:p>
          <a:p>
            <a:pPr algn="just">
              <a:lnSpc>
                <a:spcPct val="150000"/>
              </a:lnSpc>
              <a:buFont typeface="Wingdings" panose="05000000000000000000" pitchFamily="2" charset="2"/>
              <a:buChar char="Ø"/>
            </a:pPr>
            <a:r>
              <a:rPr lang="en-US" sz="1600" dirty="0">
                <a:latin typeface="Garamond" panose="02020404030301010803" pitchFamily="18" charset="0"/>
              </a:rPr>
              <a:t>Content Licensing Agreements</a:t>
            </a:r>
          </a:p>
          <a:p>
            <a:pPr algn="just">
              <a:lnSpc>
                <a:spcPct val="150000"/>
              </a:lnSpc>
              <a:buFont typeface="Wingdings" panose="05000000000000000000" pitchFamily="2" charset="2"/>
              <a:buChar char="Ø"/>
            </a:pPr>
            <a:r>
              <a:rPr lang="en-US" sz="1600" dirty="0">
                <a:latin typeface="Garamond" panose="02020404030301010803" pitchFamily="18" charset="0"/>
              </a:rPr>
              <a:t>Sale and Transfer of IP</a:t>
            </a:r>
          </a:p>
          <a:p>
            <a:pPr algn="just">
              <a:lnSpc>
                <a:spcPct val="150000"/>
              </a:lnSpc>
              <a:buFont typeface="Wingdings" panose="05000000000000000000" pitchFamily="2" charset="2"/>
              <a:buChar char="Ø"/>
            </a:pPr>
            <a:r>
              <a:rPr lang="en-US" sz="1600" dirty="0">
                <a:latin typeface="Garamond" panose="02020404030301010803" pitchFamily="18" charset="0"/>
              </a:rPr>
              <a:t>Content Distribution Agreements</a:t>
            </a:r>
          </a:p>
          <a:p>
            <a:pPr algn="just">
              <a:lnSpc>
                <a:spcPct val="150000"/>
              </a:lnSpc>
              <a:buFont typeface="Wingdings" panose="05000000000000000000" pitchFamily="2" charset="2"/>
              <a:buChar char="Ø"/>
            </a:pPr>
            <a:r>
              <a:rPr lang="en-US" sz="1600" dirty="0">
                <a:latin typeface="Garamond" panose="02020404030301010803" pitchFamily="18" charset="0"/>
              </a:rPr>
              <a:t>Local Channel Network Agreement</a:t>
            </a:r>
          </a:p>
          <a:p>
            <a:pPr algn="just">
              <a:lnSpc>
                <a:spcPct val="150000"/>
              </a:lnSpc>
              <a:buFont typeface="Wingdings" panose="05000000000000000000" pitchFamily="2" charset="2"/>
              <a:buChar char="Ø"/>
            </a:pPr>
            <a:r>
              <a:rPr lang="en-US" sz="1600" dirty="0">
                <a:latin typeface="Garamond" panose="02020404030301010803" pitchFamily="18" charset="0"/>
              </a:rPr>
              <a:t>App Integration Agreement</a:t>
            </a:r>
          </a:p>
          <a:p>
            <a:pPr algn="just">
              <a:lnSpc>
                <a:spcPct val="150000"/>
              </a:lnSpc>
              <a:buFont typeface="Wingdings" panose="05000000000000000000" pitchFamily="2" charset="2"/>
              <a:buChar char="Ø"/>
            </a:pPr>
            <a:r>
              <a:rPr lang="en-US" sz="1600" dirty="0">
                <a:latin typeface="Garamond" panose="02020404030301010803" pitchFamily="18" charset="0"/>
              </a:rPr>
              <a:t>Assignment Agreement</a:t>
            </a:r>
          </a:p>
          <a:p>
            <a:pPr algn="just">
              <a:lnSpc>
                <a:spcPct val="150000"/>
              </a:lnSpc>
              <a:buFont typeface="Wingdings" panose="05000000000000000000" pitchFamily="2" charset="2"/>
              <a:buChar char="Ø"/>
            </a:pPr>
            <a:r>
              <a:rPr lang="en-US" sz="1600" dirty="0">
                <a:latin typeface="Garamond" panose="02020404030301010803" pitchFamily="18" charset="0"/>
              </a:rPr>
              <a:t>Litigation Assistance</a:t>
            </a:r>
          </a:p>
          <a:p>
            <a:pPr algn="just">
              <a:lnSpc>
                <a:spcPct val="150000"/>
              </a:lnSpc>
              <a:buFont typeface="Wingdings" panose="05000000000000000000" pitchFamily="2" charset="2"/>
              <a:buChar char="Ø"/>
            </a:pPr>
            <a:r>
              <a:rPr lang="en-US" sz="1600" dirty="0">
                <a:latin typeface="Garamond" panose="02020404030301010803" pitchFamily="18" charset="0"/>
              </a:rPr>
              <a:t>Post Production Agreements and related transactions</a:t>
            </a:r>
          </a:p>
          <a:p>
            <a:pPr algn="just">
              <a:lnSpc>
                <a:spcPct val="150000"/>
              </a:lnSpc>
              <a:buFont typeface="Wingdings" panose="05000000000000000000" pitchFamily="2" charset="2"/>
              <a:buChar char="Ø"/>
            </a:pPr>
            <a:r>
              <a:rPr lang="en-US" sz="1600" dirty="0">
                <a:latin typeface="Garamond" panose="02020404030301010803" pitchFamily="18" charset="0"/>
              </a:rPr>
              <a:t>Standard &amp; Practice Mandate</a:t>
            </a:r>
          </a:p>
        </p:txBody>
      </p:sp>
    </p:spTree>
    <p:extLst>
      <p:ext uri="{BB962C8B-B14F-4D97-AF65-F5344CB8AC3E}">
        <p14:creationId xmlns:p14="http://schemas.microsoft.com/office/powerpoint/2010/main" val="134637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4665980" y="375782"/>
            <a:ext cx="5684520" cy="1305562"/>
          </a:xfrm>
        </p:spPr>
        <p:txBody>
          <a:bodyPr>
            <a:normAutofit fontScale="90000"/>
          </a:bodyPr>
          <a:lstStyle/>
          <a:p>
            <a:r>
              <a:rPr lang="en-US" sz="2800" b="1" dirty="0">
                <a:latin typeface="Garamond" panose="02020404030301010803" pitchFamily="18" charset="0"/>
              </a:rPr>
              <a:t>The Media and entertainment practice at </a:t>
            </a:r>
            <a:r>
              <a:rPr lang="en-US" sz="2800" b="1" dirty="0" err="1">
                <a:latin typeface="Garamond" panose="02020404030301010803" pitchFamily="18" charset="0"/>
              </a:rPr>
              <a:t>khurana</a:t>
            </a:r>
            <a:r>
              <a:rPr lang="en-US" sz="2800" b="1" dirty="0">
                <a:latin typeface="Garamond" panose="02020404030301010803" pitchFamily="18" charset="0"/>
              </a:rPr>
              <a:t> &amp; Khurana (Music)</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4665980" y="1647258"/>
            <a:ext cx="6987540" cy="1134319"/>
          </a:xfrm>
        </p:spPr>
        <p:txBody>
          <a:bodyPr vert="horz" lIns="91440" tIns="45720" rIns="91440" bIns="45720" rtlCol="0" anchor="t">
            <a:normAutofit/>
          </a:bodyPr>
          <a:lstStyle/>
          <a:p>
            <a:pPr algn="just">
              <a:buFont typeface="Wingdings" panose="05000000000000000000" pitchFamily="2" charset="2"/>
              <a:buChar char="Ø"/>
            </a:pPr>
            <a:r>
              <a:rPr lang="en-US" sz="1600" dirty="0">
                <a:latin typeface="Garamond" panose="02020404030301010803" pitchFamily="18" charset="0"/>
              </a:rPr>
              <a:t>K&amp;K has worked with various known music production houses, singers, composers, lyricists etc. within the country and with international talents on cross border rights acquisitions and related transactions. A few mandates that we have assisted our clients with include-</a:t>
            </a:r>
          </a:p>
          <a:p>
            <a:pPr algn="just">
              <a:buFont typeface="Wingdings" panose="05000000000000000000" pitchFamily="2" charset="2"/>
              <a:buChar char="Ø"/>
            </a:pPr>
            <a:endParaRPr lang="en-US" sz="1600"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9EF4E4AC-866E-41A9-AD13-857054D9095E}"/>
              </a:ext>
            </a:extLst>
          </p:cNvPr>
          <p:cNvSpPr>
            <a:spLocks noGrp="1"/>
          </p:cNvSpPr>
          <p:nvPr>
            <p:ph type="sldNum" sz="quarter" idx="12"/>
          </p:nvPr>
        </p:nvSpPr>
        <p:spPr/>
        <p:txBody>
          <a:bodyPr/>
          <a:lstStyle/>
          <a:p>
            <a:fld id="{B5CEABB6-07DC-46E8-9B57-56EC44A396E5}" type="slidenum">
              <a:rPr lang="en-US" sz="800" smtClean="0"/>
              <a:pPr/>
              <a:t>7</a:t>
            </a:fld>
            <a:endParaRPr lang="en-US" sz="800" dirty="0"/>
          </a:p>
        </p:txBody>
      </p:sp>
      <p:pic>
        <p:nvPicPr>
          <p:cNvPr id="8" name="Picture 7">
            <a:extLst>
              <a:ext uri="{FF2B5EF4-FFF2-40B4-BE49-F238E27FC236}">
                <a16:creationId xmlns:a16="http://schemas.microsoft.com/office/drawing/2014/main" id="{C12E2F58-7CE9-4C9F-967C-CAAFE8D35D6B}"/>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627158" y="2936581"/>
            <a:ext cx="2823082" cy="1764426"/>
          </a:xfrm>
          <a:prstGeom prst="rect">
            <a:avLst/>
          </a:prstGeom>
        </p:spPr>
      </p:pic>
      <p:sp>
        <p:nvSpPr>
          <p:cNvPr id="4" name="TextBox 3">
            <a:extLst>
              <a:ext uri="{FF2B5EF4-FFF2-40B4-BE49-F238E27FC236}">
                <a16:creationId xmlns:a16="http://schemas.microsoft.com/office/drawing/2014/main" id="{851BBE95-4C29-EF57-6A4A-95CE70ECDE84}"/>
              </a:ext>
            </a:extLst>
          </p:cNvPr>
          <p:cNvSpPr txBox="1"/>
          <p:nvPr/>
        </p:nvSpPr>
        <p:spPr>
          <a:xfrm>
            <a:off x="4803092" y="2677130"/>
            <a:ext cx="6850428" cy="3785652"/>
          </a:xfrm>
          <a:prstGeom prst="rect">
            <a:avLst/>
          </a:prstGeom>
          <a:noFill/>
        </p:spPr>
        <p:txBody>
          <a:bodyPr wrap="square" numCol="2" rtlCol="0">
            <a:spAutoFit/>
          </a:bodyPr>
          <a:lstStyle/>
          <a:p>
            <a:pPr algn="just">
              <a:lnSpc>
                <a:spcPct val="150000"/>
              </a:lnSpc>
              <a:buFont typeface="Wingdings" panose="05000000000000000000" pitchFamily="2" charset="2"/>
              <a:buChar char="Ø"/>
            </a:pPr>
            <a:r>
              <a:rPr lang="en-US" sz="1600" dirty="0">
                <a:latin typeface="Garamond" panose="02020404030301010803" pitchFamily="18" charset="0"/>
              </a:rPr>
              <a:t> Music Production Agreements</a:t>
            </a:r>
          </a:p>
          <a:p>
            <a:pPr algn="just">
              <a:lnSpc>
                <a:spcPct val="150000"/>
              </a:lnSpc>
              <a:buFont typeface="Wingdings" panose="05000000000000000000" pitchFamily="2" charset="2"/>
              <a:buChar char="Ø"/>
            </a:pPr>
            <a:r>
              <a:rPr lang="en-US" sz="1600" dirty="0">
                <a:latin typeface="Garamond" panose="02020404030301010803" pitchFamily="18" charset="0"/>
              </a:rPr>
              <a:t>Synchronization Agreements</a:t>
            </a:r>
          </a:p>
          <a:p>
            <a:pPr algn="just">
              <a:lnSpc>
                <a:spcPct val="150000"/>
              </a:lnSpc>
              <a:buFont typeface="Wingdings" panose="05000000000000000000" pitchFamily="2" charset="2"/>
              <a:buChar char="Ø"/>
            </a:pPr>
            <a:r>
              <a:rPr lang="en-US" sz="1600" dirty="0">
                <a:latin typeface="Garamond" panose="02020404030301010803" pitchFamily="18" charset="0"/>
              </a:rPr>
              <a:t>Music  Composition Agreement</a:t>
            </a:r>
          </a:p>
          <a:p>
            <a:pPr algn="just">
              <a:lnSpc>
                <a:spcPct val="150000"/>
              </a:lnSpc>
              <a:buFont typeface="Wingdings" panose="05000000000000000000" pitchFamily="2" charset="2"/>
              <a:buChar char="Ø"/>
            </a:pPr>
            <a:r>
              <a:rPr lang="en-US" sz="1600" dirty="0">
                <a:latin typeface="Garamond" panose="02020404030301010803" pitchFamily="18" charset="0"/>
              </a:rPr>
              <a:t>Assignment of Rights Agreement</a:t>
            </a:r>
          </a:p>
          <a:p>
            <a:pPr algn="just">
              <a:lnSpc>
                <a:spcPct val="150000"/>
              </a:lnSpc>
              <a:buFont typeface="Wingdings" panose="05000000000000000000" pitchFamily="2" charset="2"/>
              <a:buChar char="Ø"/>
            </a:pPr>
            <a:r>
              <a:rPr lang="en-US" sz="1600" dirty="0">
                <a:latin typeface="Garamond" panose="02020404030301010803" pitchFamily="18" charset="0"/>
              </a:rPr>
              <a:t>Royalty acquisition mandates</a:t>
            </a:r>
          </a:p>
          <a:p>
            <a:pPr algn="just">
              <a:lnSpc>
                <a:spcPct val="150000"/>
              </a:lnSpc>
              <a:buFont typeface="Wingdings" panose="05000000000000000000" pitchFamily="2" charset="2"/>
              <a:buChar char="Ø"/>
            </a:pPr>
            <a:r>
              <a:rPr lang="en-US" sz="1600" dirty="0">
                <a:latin typeface="Garamond" panose="02020404030301010803" pitchFamily="18" charset="0"/>
              </a:rPr>
              <a:t>Content distribution Agreements</a:t>
            </a:r>
          </a:p>
          <a:p>
            <a:pPr algn="just">
              <a:lnSpc>
                <a:spcPct val="150000"/>
              </a:lnSpc>
              <a:buFont typeface="Wingdings" panose="05000000000000000000" pitchFamily="2" charset="2"/>
              <a:buChar char="Ø"/>
            </a:pPr>
            <a:r>
              <a:rPr lang="en-US" sz="1600" dirty="0">
                <a:latin typeface="Garamond" panose="02020404030301010803" pitchFamily="18" charset="0"/>
              </a:rPr>
              <a:t>Exclusivity Agreements</a:t>
            </a:r>
          </a:p>
          <a:p>
            <a:pPr algn="just">
              <a:lnSpc>
                <a:spcPct val="150000"/>
              </a:lnSpc>
              <a:buFont typeface="Wingdings" panose="05000000000000000000" pitchFamily="2" charset="2"/>
              <a:buChar char="Ø"/>
            </a:pPr>
            <a:r>
              <a:rPr lang="en-US" sz="1600" dirty="0">
                <a:latin typeface="Garamond" panose="02020404030301010803" pitchFamily="18" charset="0"/>
              </a:rPr>
              <a:t>Legal notices for non-payment</a:t>
            </a:r>
          </a:p>
          <a:p>
            <a:pPr algn="just">
              <a:lnSpc>
                <a:spcPct val="150000"/>
              </a:lnSpc>
              <a:buFont typeface="Wingdings" panose="05000000000000000000" pitchFamily="2" charset="2"/>
              <a:buChar char="Ø"/>
            </a:pPr>
            <a:r>
              <a:rPr lang="en-US" sz="1600" dirty="0">
                <a:latin typeface="Garamond" panose="02020404030301010803" pitchFamily="18" charset="0"/>
              </a:rPr>
              <a:t>Music remake Agreements and acquisition of related rights</a:t>
            </a:r>
          </a:p>
          <a:p>
            <a:pPr algn="just">
              <a:lnSpc>
                <a:spcPct val="150000"/>
              </a:lnSpc>
              <a:buFont typeface="Wingdings" panose="05000000000000000000" pitchFamily="2" charset="2"/>
              <a:buChar char="Ø"/>
            </a:pPr>
            <a:r>
              <a:rPr lang="en-US" sz="1600" dirty="0">
                <a:latin typeface="Garamond" panose="02020404030301010803" pitchFamily="18" charset="0"/>
              </a:rPr>
              <a:t>Copyright infringement mandates</a:t>
            </a:r>
          </a:p>
          <a:p>
            <a:pPr algn="just">
              <a:lnSpc>
                <a:spcPct val="150000"/>
              </a:lnSpc>
              <a:buFont typeface="Wingdings" panose="05000000000000000000" pitchFamily="2" charset="2"/>
              <a:buChar char="Ø"/>
            </a:pPr>
            <a:r>
              <a:rPr lang="en-US" sz="1600" dirty="0">
                <a:latin typeface="Garamond" panose="02020404030301010803" pitchFamily="18" charset="0"/>
              </a:rPr>
              <a:t>Cover version and remix permissions</a:t>
            </a:r>
          </a:p>
          <a:p>
            <a:pPr algn="just">
              <a:lnSpc>
                <a:spcPct val="150000"/>
              </a:lnSpc>
              <a:buFont typeface="Wingdings" panose="05000000000000000000" pitchFamily="2" charset="2"/>
              <a:buChar char="Ø"/>
            </a:pPr>
            <a:r>
              <a:rPr lang="en-US" sz="1600" dirty="0">
                <a:latin typeface="Garamond" panose="02020404030301010803" pitchFamily="18" charset="0"/>
              </a:rPr>
              <a:t>Public Performance Agreements</a:t>
            </a:r>
          </a:p>
          <a:p>
            <a:pPr algn="just">
              <a:lnSpc>
                <a:spcPct val="150000"/>
              </a:lnSpc>
              <a:buFont typeface="Wingdings" panose="05000000000000000000" pitchFamily="2" charset="2"/>
              <a:buChar char="Ø"/>
            </a:pPr>
            <a:r>
              <a:rPr lang="en-US" sz="1600" dirty="0">
                <a:latin typeface="Garamond" panose="02020404030301010803" pitchFamily="18" charset="0"/>
              </a:rPr>
              <a:t>Agreements and documentation for Tours.</a:t>
            </a:r>
          </a:p>
        </p:txBody>
      </p:sp>
    </p:spTree>
    <p:extLst>
      <p:ext uri="{BB962C8B-B14F-4D97-AF65-F5344CB8AC3E}">
        <p14:creationId xmlns:p14="http://schemas.microsoft.com/office/powerpoint/2010/main" val="401184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4714414" y="271610"/>
            <a:ext cx="5684520" cy="1305562"/>
          </a:xfrm>
        </p:spPr>
        <p:txBody>
          <a:bodyPr>
            <a:normAutofit fontScale="90000"/>
          </a:bodyPr>
          <a:lstStyle/>
          <a:p>
            <a:r>
              <a:rPr lang="en-US" sz="2800" b="1" dirty="0">
                <a:latin typeface="Garamond" panose="02020404030301010803" pitchFamily="18" charset="0"/>
              </a:rPr>
              <a:t>The Media and entertainment practice at </a:t>
            </a:r>
            <a:r>
              <a:rPr lang="en-US" sz="2800" b="1" dirty="0" err="1">
                <a:latin typeface="Garamond" panose="02020404030301010803" pitchFamily="18" charset="0"/>
              </a:rPr>
              <a:t>khurana</a:t>
            </a:r>
            <a:r>
              <a:rPr lang="en-US" sz="2800" b="1" dirty="0">
                <a:latin typeface="Garamond" panose="02020404030301010803" pitchFamily="18" charset="0"/>
              </a:rPr>
              <a:t> &amp; Khurana (MISC)</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4577302" y="1577172"/>
            <a:ext cx="6987540" cy="1134319"/>
          </a:xfrm>
        </p:spPr>
        <p:txBody>
          <a:bodyPr vert="horz" lIns="91440" tIns="45720" rIns="91440" bIns="45720" rtlCol="0" anchor="t">
            <a:normAutofit/>
          </a:bodyPr>
          <a:lstStyle/>
          <a:p>
            <a:pPr algn="just">
              <a:buFont typeface="Wingdings" panose="05000000000000000000" pitchFamily="2" charset="2"/>
              <a:buChar char="Ø"/>
            </a:pPr>
            <a:r>
              <a:rPr lang="en-US" sz="1600" dirty="0">
                <a:latin typeface="Garamond" panose="02020404030301010803" pitchFamily="18" charset="0"/>
              </a:rPr>
              <a:t>K&amp;K has assisted various directors, costume designers, post production houses, advertisement agencies, influencers and talent managers in facilitating transactions that relate to their day-to-day activities. A few of such mandates include-</a:t>
            </a:r>
          </a:p>
          <a:p>
            <a:pPr algn="just">
              <a:buFont typeface="Wingdings" panose="05000000000000000000" pitchFamily="2" charset="2"/>
              <a:buChar char="Ø"/>
            </a:pPr>
            <a:endParaRPr lang="en-US" sz="1600"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9EF4E4AC-866E-41A9-AD13-857054D9095E}"/>
              </a:ext>
            </a:extLst>
          </p:cNvPr>
          <p:cNvSpPr>
            <a:spLocks noGrp="1"/>
          </p:cNvSpPr>
          <p:nvPr>
            <p:ph type="sldNum" sz="quarter" idx="12"/>
          </p:nvPr>
        </p:nvSpPr>
        <p:spPr/>
        <p:txBody>
          <a:bodyPr/>
          <a:lstStyle/>
          <a:p>
            <a:fld id="{B5CEABB6-07DC-46E8-9B57-56EC44A396E5}" type="slidenum">
              <a:rPr lang="en-US" sz="800" smtClean="0"/>
              <a:pPr/>
              <a:t>8</a:t>
            </a:fld>
            <a:endParaRPr lang="en-US" sz="800" dirty="0"/>
          </a:p>
        </p:txBody>
      </p:sp>
      <p:pic>
        <p:nvPicPr>
          <p:cNvPr id="8" name="Picture 7">
            <a:extLst>
              <a:ext uri="{FF2B5EF4-FFF2-40B4-BE49-F238E27FC236}">
                <a16:creationId xmlns:a16="http://schemas.microsoft.com/office/drawing/2014/main" id="{C12E2F58-7CE9-4C9F-967C-CAAFE8D35D6B}"/>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715379" y="2936581"/>
            <a:ext cx="2646639" cy="1764426"/>
          </a:xfrm>
          <a:prstGeom prst="rect">
            <a:avLst/>
          </a:prstGeom>
        </p:spPr>
      </p:pic>
      <p:sp>
        <p:nvSpPr>
          <p:cNvPr id="4" name="TextBox 3">
            <a:extLst>
              <a:ext uri="{FF2B5EF4-FFF2-40B4-BE49-F238E27FC236}">
                <a16:creationId xmlns:a16="http://schemas.microsoft.com/office/drawing/2014/main" id="{851BBE95-4C29-EF57-6A4A-95CE70ECDE84}"/>
              </a:ext>
            </a:extLst>
          </p:cNvPr>
          <p:cNvSpPr txBox="1"/>
          <p:nvPr/>
        </p:nvSpPr>
        <p:spPr>
          <a:xfrm>
            <a:off x="4714414" y="2255462"/>
            <a:ext cx="6850428" cy="4489562"/>
          </a:xfrm>
          <a:prstGeom prst="rect">
            <a:avLst/>
          </a:prstGeom>
          <a:noFill/>
        </p:spPr>
        <p:txBody>
          <a:bodyPr wrap="square" numCol="2" rtlCol="0">
            <a:spAutoFit/>
          </a:bodyPr>
          <a:lstStyle/>
          <a:p>
            <a:pPr algn="just">
              <a:lnSpc>
                <a:spcPct val="150000"/>
              </a:lnSpc>
              <a:buFont typeface="Wingdings" panose="05000000000000000000" pitchFamily="2" charset="2"/>
              <a:buChar char="Ø"/>
            </a:pPr>
            <a:r>
              <a:rPr lang="en-US" sz="1600" dirty="0">
                <a:latin typeface="Garamond" panose="02020404030301010803" pitchFamily="18" charset="0"/>
              </a:rPr>
              <a:t> Talent Management Agreement</a:t>
            </a:r>
          </a:p>
          <a:p>
            <a:pPr algn="just">
              <a:lnSpc>
                <a:spcPct val="150000"/>
              </a:lnSpc>
              <a:buFont typeface="Wingdings" panose="05000000000000000000" pitchFamily="2" charset="2"/>
              <a:buChar char="Ø"/>
            </a:pPr>
            <a:r>
              <a:rPr lang="en-US" sz="1600" dirty="0">
                <a:latin typeface="Garamond" panose="02020404030301010803" pitchFamily="18" charset="0"/>
              </a:rPr>
              <a:t>Brand Endorsement Deals</a:t>
            </a:r>
          </a:p>
          <a:p>
            <a:pPr algn="just">
              <a:lnSpc>
                <a:spcPct val="150000"/>
              </a:lnSpc>
              <a:buFont typeface="Wingdings" panose="05000000000000000000" pitchFamily="2" charset="2"/>
              <a:buChar char="Ø"/>
            </a:pPr>
            <a:r>
              <a:rPr lang="en-US" sz="1600" dirty="0">
                <a:latin typeface="Garamond" panose="02020404030301010803" pitchFamily="18" charset="0"/>
              </a:rPr>
              <a:t>Work for hire agreement</a:t>
            </a:r>
          </a:p>
          <a:p>
            <a:pPr algn="just">
              <a:lnSpc>
                <a:spcPct val="150000"/>
              </a:lnSpc>
              <a:buFont typeface="Wingdings" panose="05000000000000000000" pitchFamily="2" charset="2"/>
              <a:buChar char="Ø"/>
            </a:pPr>
            <a:r>
              <a:rPr lang="en-US" sz="1600" dirty="0">
                <a:latin typeface="Garamond" panose="02020404030301010803" pitchFamily="18" charset="0"/>
              </a:rPr>
              <a:t>Service Provider Agreements for post production related activities</a:t>
            </a:r>
          </a:p>
          <a:p>
            <a:pPr algn="just">
              <a:lnSpc>
                <a:spcPct val="150000"/>
              </a:lnSpc>
              <a:buFont typeface="Wingdings" panose="05000000000000000000" pitchFamily="2" charset="2"/>
              <a:buChar char="Ø"/>
            </a:pPr>
            <a:r>
              <a:rPr lang="en-US" sz="1600" dirty="0">
                <a:latin typeface="Garamond" panose="02020404030301010803" pitchFamily="18" charset="0"/>
              </a:rPr>
              <a:t>MSAs drafted and vetted for Post Production houses along with related Pos</a:t>
            </a:r>
          </a:p>
          <a:p>
            <a:pPr algn="just">
              <a:lnSpc>
                <a:spcPct val="150000"/>
              </a:lnSpc>
              <a:buFont typeface="Wingdings" panose="05000000000000000000" pitchFamily="2" charset="2"/>
              <a:buChar char="Ø"/>
            </a:pPr>
            <a:r>
              <a:rPr lang="en-US" sz="1600" dirty="0">
                <a:latin typeface="Garamond" panose="02020404030301010803" pitchFamily="18" charset="0"/>
              </a:rPr>
              <a:t>ASCI compliance mandates</a:t>
            </a:r>
          </a:p>
          <a:p>
            <a:pPr algn="just">
              <a:lnSpc>
                <a:spcPct val="150000"/>
              </a:lnSpc>
              <a:buFont typeface="Wingdings" panose="05000000000000000000" pitchFamily="2" charset="2"/>
              <a:buChar char="Ø"/>
            </a:pPr>
            <a:r>
              <a:rPr lang="en-US" sz="1600" dirty="0">
                <a:latin typeface="Garamond" panose="02020404030301010803" pitchFamily="18" charset="0"/>
              </a:rPr>
              <a:t>Notices and replies for ASCI non-compliance</a:t>
            </a:r>
          </a:p>
          <a:p>
            <a:pPr algn="just">
              <a:lnSpc>
                <a:spcPct val="150000"/>
              </a:lnSpc>
              <a:buFont typeface="Wingdings" panose="05000000000000000000" pitchFamily="2" charset="2"/>
              <a:buChar char="Ø"/>
            </a:pPr>
            <a:r>
              <a:rPr lang="en-US" sz="1600" dirty="0">
                <a:latin typeface="Garamond" panose="02020404030301010803" pitchFamily="18" charset="0"/>
              </a:rPr>
              <a:t>Trademark registration for Celebrity Names</a:t>
            </a:r>
          </a:p>
          <a:p>
            <a:pPr algn="just">
              <a:lnSpc>
                <a:spcPct val="150000"/>
              </a:lnSpc>
              <a:buFont typeface="Wingdings" panose="05000000000000000000" pitchFamily="2" charset="2"/>
              <a:buChar char="Ø"/>
            </a:pPr>
            <a:r>
              <a:rPr lang="en-US" sz="1600" dirty="0">
                <a:latin typeface="Garamond" panose="02020404030301010803" pitchFamily="18" charset="0"/>
              </a:rPr>
              <a:t>Notices for non-payment by brands</a:t>
            </a:r>
          </a:p>
          <a:p>
            <a:pPr algn="just">
              <a:lnSpc>
                <a:spcPct val="150000"/>
              </a:lnSpc>
              <a:buFont typeface="Wingdings" panose="05000000000000000000" pitchFamily="2" charset="2"/>
              <a:buChar char="Ø"/>
            </a:pPr>
            <a:r>
              <a:rPr lang="en-US" sz="1600" dirty="0">
                <a:latin typeface="Garamond" panose="02020404030301010803" pitchFamily="18" charset="0"/>
              </a:rPr>
              <a:t>Legal notices for non-payment</a:t>
            </a:r>
          </a:p>
          <a:p>
            <a:pPr algn="just">
              <a:lnSpc>
                <a:spcPct val="150000"/>
              </a:lnSpc>
              <a:buFont typeface="Wingdings" panose="05000000000000000000" pitchFamily="2" charset="2"/>
              <a:buChar char="Ø"/>
            </a:pPr>
            <a:r>
              <a:rPr lang="en-US" sz="1600" dirty="0">
                <a:latin typeface="Garamond" panose="02020404030301010803" pitchFamily="18" charset="0"/>
              </a:rPr>
              <a:t>Copyright infringement mandates</a:t>
            </a:r>
          </a:p>
          <a:p>
            <a:pPr algn="just">
              <a:lnSpc>
                <a:spcPct val="150000"/>
              </a:lnSpc>
              <a:buFont typeface="Wingdings" panose="05000000000000000000" pitchFamily="2" charset="2"/>
              <a:buChar char="Ø"/>
            </a:pPr>
            <a:r>
              <a:rPr lang="en-US" sz="1600" dirty="0">
                <a:latin typeface="Garamond" panose="02020404030301010803" pitchFamily="18" charset="0"/>
              </a:rPr>
              <a:t>Personality rights infringement  mandates</a:t>
            </a:r>
          </a:p>
        </p:txBody>
      </p:sp>
    </p:spTree>
    <p:extLst>
      <p:ext uri="{BB962C8B-B14F-4D97-AF65-F5344CB8AC3E}">
        <p14:creationId xmlns:p14="http://schemas.microsoft.com/office/powerpoint/2010/main" val="224420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04E9-DA09-44FE-AB0C-6C47A1A96054}"/>
              </a:ext>
            </a:extLst>
          </p:cNvPr>
          <p:cNvSpPr>
            <a:spLocks noGrp="1"/>
          </p:cNvSpPr>
          <p:nvPr>
            <p:ph type="title"/>
          </p:nvPr>
        </p:nvSpPr>
        <p:spPr>
          <a:xfrm>
            <a:off x="428263" y="365125"/>
            <a:ext cx="4190035" cy="2621139"/>
          </a:xfrm>
        </p:spPr>
        <p:txBody>
          <a:bodyPr>
            <a:normAutofit/>
          </a:bodyPr>
          <a:lstStyle/>
          <a:p>
            <a:r>
              <a:rPr lang="en-US" sz="2800" dirty="0">
                <a:solidFill>
                  <a:schemeClr val="accent5">
                    <a:lumMod val="20000"/>
                    <a:lumOff val="80000"/>
                  </a:schemeClr>
                </a:solidFill>
                <a:latin typeface="Garamond" panose="02020404030301010803" pitchFamily="18" charset="0"/>
              </a:rPr>
              <a:t>Exemplary LITIGATION(</a:t>
            </a:r>
            <a:r>
              <a:rPr lang="en-US" sz="2800" cap="none" dirty="0">
                <a:solidFill>
                  <a:schemeClr val="accent5">
                    <a:lumMod val="20000"/>
                    <a:lumOff val="80000"/>
                  </a:schemeClr>
                </a:solidFill>
                <a:latin typeface="Garamond" panose="02020404030301010803" pitchFamily="18" charset="0"/>
              </a:rPr>
              <a:t>&amp; PRE-LITIGATION </a:t>
            </a:r>
            <a:r>
              <a:rPr lang="en-US" sz="2800" dirty="0">
                <a:solidFill>
                  <a:schemeClr val="accent5">
                    <a:lumMod val="20000"/>
                    <a:lumOff val="80000"/>
                  </a:schemeClr>
                </a:solidFill>
                <a:latin typeface="Garamond" panose="02020404030301010803" pitchFamily="18" charset="0"/>
              </a:rPr>
              <a:t>ASSISTANCE</a:t>
            </a:r>
          </a:p>
        </p:txBody>
      </p:sp>
      <p:sp>
        <p:nvSpPr>
          <p:cNvPr id="3" name="Content Placeholder 2">
            <a:extLst>
              <a:ext uri="{FF2B5EF4-FFF2-40B4-BE49-F238E27FC236}">
                <a16:creationId xmlns:a16="http://schemas.microsoft.com/office/drawing/2014/main" id="{70401B87-D33C-416A-984D-8671D8F4CC27}"/>
              </a:ext>
            </a:extLst>
          </p:cNvPr>
          <p:cNvSpPr>
            <a:spLocks noGrp="1"/>
          </p:cNvSpPr>
          <p:nvPr>
            <p:ph type="body" sz="quarter" idx="33"/>
          </p:nvPr>
        </p:nvSpPr>
        <p:spPr>
          <a:xfrm>
            <a:off x="5647191" y="310238"/>
            <a:ext cx="2627453" cy="546225"/>
          </a:xfrm>
        </p:spPr>
        <p:txBody>
          <a:bodyPr vert="horz" lIns="91440" tIns="45720" rIns="91440" bIns="45720" rtlCol="0" anchor="t">
            <a:noAutofit/>
          </a:bodyPr>
          <a:lstStyle/>
          <a:p>
            <a:r>
              <a:rPr lang="en-US" sz="1700" dirty="0">
                <a:solidFill>
                  <a:schemeClr val="accent5"/>
                </a:solidFill>
                <a:latin typeface="Garamond" panose="02020404030301010803" pitchFamily="18" charset="0"/>
              </a:rPr>
              <a:t>Trademark Litigation against Republic TV</a:t>
            </a:r>
          </a:p>
          <a:p>
            <a:endParaRPr lang="en-US" sz="1700" dirty="0">
              <a:latin typeface="Garamond" panose="02020404030301010803" pitchFamily="18" charset="0"/>
            </a:endParaRPr>
          </a:p>
          <a:p>
            <a:endParaRPr lang="en-US" sz="1700" dirty="0">
              <a:latin typeface="Garamond" panose="02020404030301010803" pitchFamily="18" charset="0"/>
            </a:endParaRPr>
          </a:p>
          <a:p>
            <a:endParaRPr lang="en-US" sz="1700" dirty="0">
              <a:latin typeface="Garamond" panose="02020404030301010803" pitchFamily="18" charset="0"/>
            </a:endParaRPr>
          </a:p>
        </p:txBody>
      </p:sp>
      <p:sp>
        <p:nvSpPr>
          <p:cNvPr id="4" name="Text Placeholder 3">
            <a:extLst>
              <a:ext uri="{FF2B5EF4-FFF2-40B4-BE49-F238E27FC236}">
                <a16:creationId xmlns:a16="http://schemas.microsoft.com/office/drawing/2014/main" id="{6112B864-EA34-40AB-B964-68043DD53E6B}"/>
              </a:ext>
            </a:extLst>
          </p:cNvPr>
          <p:cNvSpPr>
            <a:spLocks noGrp="1"/>
          </p:cNvSpPr>
          <p:nvPr>
            <p:ph type="body" sz="quarter" idx="35"/>
          </p:nvPr>
        </p:nvSpPr>
        <p:spPr>
          <a:xfrm>
            <a:off x="5878542" y="4680114"/>
            <a:ext cx="2434482" cy="546224"/>
          </a:xfrm>
        </p:spPr>
        <p:txBody>
          <a:bodyPr>
            <a:noAutofit/>
          </a:bodyPr>
          <a:lstStyle/>
          <a:p>
            <a:r>
              <a:rPr lang="en-US" sz="1700" dirty="0">
                <a:solidFill>
                  <a:schemeClr val="accent5"/>
                </a:solidFill>
                <a:latin typeface="Garamond" panose="02020404030301010803" pitchFamily="18" charset="0"/>
              </a:rPr>
              <a:t>ASCI Compliance for WOW Skin Sciences</a:t>
            </a:r>
          </a:p>
        </p:txBody>
      </p:sp>
      <p:sp>
        <p:nvSpPr>
          <p:cNvPr id="16" name="Text Placeholder 15">
            <a:extLst>
              <a:ext uri="{FF2B5EF4-FFF2-40B4-BE49-F238E27FC236}">
                <a16:creationId xmlns:a16="http://schemas.microsoft.com/office/drawing/2014/main" id="{26CA3984-64F4-41F9-ADB3-A8EA76C18D01}"/>
              </a:ext>
            </a:extLst>
          </p:cNvPr>
          <p:cNvSpPr>
            <a:spLocks noGrp="1"/>
          </p:cNvSpPr>
          <p:nvPr>
            <p:ph type="body" sz="quarter" idx="37"/>
          </p:nvPr>
        </p:nvSpPr>
        <p:spPr>
          <a:xfrm>
            <a:off x="5520832" y="2134031"/>
            <a:ext cx="2996303" cy="645931"/>
          </a:xfrm>
        </p:spPr>
        <p:txBody>
          <a:bodyPr>
            <a:noAutofit/>
          </a:bodyPr>
          <a:lstStyle/>
          <a:p>
            <a:r>
              <a:rPr lang="en-US" sz="1700" dirty="0">
                <a:solidFill>
                  <a:schemeClr val="accent5"/>
                </a:solidFill>
                <a:latin typeface="Garamond" panose="02020404030301010803" pitchFamily="18" charset="0"/>
              </a:rPr>
              <a:t>Notice to </a:t>
            </a:r>
            <a:r>
              <a:rPr lang="en-US" sz="1700" dirty="0" err="1">
                <a:solidFill>
                  <a:schemeClr val="accent5"/>
                </a:solidFill>
                <a:latin typeface="Garamond" panose="02020404030301010803" pitchFamily="18" charset="0"/>
              </a:rPr>
              <a:t>BharatPe</a:t>
            </a:r>
            <a:r>
              <a:rPr lang="en-US" sz="1700" dirty="0">
                <a:solidFill>
                  <a:schemeClr val="accent5"/>
                </a:solidFill>
                <a:latin typeface="Garamond" panose="02020404030301010803" pitchFamily="18" charset="0"/>
              </a:rPr>
              <a:t> for unauthorized use of licensed advertising content for IPL</a:t>
            </a:r>
          </a:p>
        </p:txBody>
      </p:sp>
      <p:sp>
        <p:nvSpPr>
          <p:cNvPr id="17" name="Text Placeholder 16">
            <a:extLst>
              <a:ext uri="{FF2B5EF4-FFF2-40B4-BE49-F238E27FC236}">
                <a16:creationId xmlns:a16="http://schemas.microsoft.com/office/drawing/2014/main" id="{8931EA0F-F115-41EA-9D85-3F0071898FFC}"/>
              </a:ext>
            </a:extLst>
          </p:cNvPr>
          <p:cNvSpPr>
            <a:spLocks noGrp="1"/>
          </p:cNvSpPr>
          <p:nvPr>
            <p:ph type="body" sz="quarter" idx="45"/>
          </p:nvPr>
        </p:nvSpPr>
        <p:spPr>
          <a:xfrm>
            <a:off x="8934688" y="375792"/>
            <a:ext cx="2996302" cy="529597"/>
          </a:xfrm>
        </p:spPr>
        <p:txBody>
          <a:bodyPr>
            <a:noAutofit/>
          </a:bodyPr>
          <a:lstStyle/>
          <a:p>
            <a:r>
              <a:rPr lang="en-US" sz="1700" dirty="0">
                <a:solidFill>
                  <a:schemeClr val="accent5"/>
                </a:solidFill>
                <a:latin typeface="Garamond" panose="02020404030301010803" pitchFamily="18" charset="0"/>
              </a:rPr>
              <a:t>Notice to </a:t>
            </a:r>
            <a:r>
              <a:rPr lang="en-US" sz="1700" dirty="0" err="1">
                <a:solidFill>
                  <a:schemeClr val="accent5"/>
                </a:solidFill>
                <a:latin typeface="Garamond" panose="02020404030301010803" pitchFamily="18" charset="0"/>
              </a:rPr>
              <a:t>Qubo</a:t>
            </a:r>
            <a:r>
              <a:rPr lang="en-US" sz="1700" dirty="0">
                <a:solidFill>
                  <a:schemeClr val="accent5"/>
                </a:solidFill>
                <a:latin typeface="Garamond" panose="02020404030301010803" pitchFamily="18" charset="0"/>
              </a:rPr>
              <a:t> Smart Lock for unauthorized use of script</a:t>
            </a:r>
          </a:p>
        </p:txBody>
      </p:sp>
      <p:pic>
        <p:nvPicPr>
          <p:cNvPr id="27" name="Online Image Placeholder 26" descr="Gavel with solid fill">
            <a:extLst>
              <a:ext uri="{FF2B5EF4-FFF2-40B4-BE49-F238E27FC236}">
                <a16:creationId xmlns:a16="http://schemas.microsoft.com/office/drawing/2014/main" id="{5CD90D07-4630-4596-9A37-E32D66946C5D}"/>
              </a:ext>
            </a:extLst>
          </p:cNvPr>
          <p:cNvPicPr>
            <a:picLocks noGrp="1" noChangeAspect="1"/>
          </p:cNvPicPr>
          <p:nvPr>
            <p:ph type="clipArt" sz="quarter" idx="48"/>
          </p:nvPr>
        </p:nvPicPr>
        <p:blipFill>
          <a:blip r:embed="rId2">
            <a:extLst>
              <a:ext uri="{96DAC541-7B7A-43D3-8B79-37D633B846F1}">
                <asvg:svgBlip xmlns:asvg="http://schemas.microsoft.com/office/drawing/2016/SVG/main" r:embed="rId3"/>
              </a:ext>
            </a:extLst>
          </a:blip>
          <a:srcRect/>
          <a:stretch/>
        </p:blipFill>
        <p:spPr>
          <a:xfrm>
            <a:off x="1757363" y="923131"/>
            <a:ext cx="914400" cy="914400"/>
          </a:xfrm>
        </p:spPr>
      </p:pic>
      <p:sp>
        <p:nvSpPr>
          <p:cNvPr id="11" name="Text Placeholder 10">
            <a:extLst>
              <a:ext uri="{FF2B5EF4-FFF2-40B4-BE49-F238E27FC236}">
                <a16:creationId xmlns:a16="http://schemas.microsoft.com/office/drawing/2014/main" id="{0A965D33-D1D3-495D-86C3-87EEFE7AAC3E}"/>
              </a:ext>
            </a:extLst>
          </p:cNvPr>
          <p:cNvSpPr>
            <a:spLocks noGrp="1"/>
          </p:cNvSpPr>
          <p:nvPr>
            <p:ph type="body" sz="quarter" idx="52"/>
          </p:nvPr>
        </p:nvSpPr>
        <p:spPr>
          <a:xfrm>
            <a:off x="98187" y="3633867"/>
            <a:ext cx="4638912" cy="3064782"/>
          </a:xfrm>
        </p:spPr>
        <p:txBody>
          <a:bodyPr>
            <a:normAutofit/>
          </a:bodyPr>
          <a:lstStyle/>
          <a:p>
            <a:pPr algn="just"/>
            <a:r>
              <a:rPr lang="en-US" sz="2400" dirty="0">
                <a:solidFill>
                  <a:schemeClr val="tx1">
                    <a:lumMod val="50000"/>
                    <a:lumOff val="50000"/>
                  </a:schemeClr>
                </a:solidFill>
                <a:latin typeface="Garamond" panose="02020404030301010803" pitchFamily="18" charset="0"/>
              </a:rPr>
              <a:t>Khurana and Khurana has assisted various clients in litigation and pre-litigation mandates. Due to the nature of such transactions and clients, we can only name a few instances with basic information on the assistance rendered by us.</a:t>
            </a:r>
          </a:p>
        </p:txBody>
      </p:sp>
      <p:sp>
        <p:nvSpPr>
          <p:cNvPr id="22" name="Text Placeholder 21">
            <a:extLst>
              <a:ext uri="{FF2B5EF4-FFF2-40B4-BE49-F238E27FC236}">
                <a16:creationId xmlns:a16="http://schemas.microsoft.com/office/drawing/2014/main" id="{BB140A3D-0658-46F0-9285-F4C6F5910CF1}"/>
              </a:ext>
            </a:extLst>
          </p:cNvPr>
          <p:cNvSpPr>
            <a:spLocks noGrp="1"/>
          </p:cNvSpPr>
          <p:nvPr>
            <p:ph type="body" sz="quarter" idx="53"/>
          </p:nvPr>
        </p:nvSpPr>
        <p:spPr>
          <a:xfrm>
            <a:off x="5462767" y="905390"/>
            <a:ext cx="2996303" cy="1740366"/>
          </a:xfrm>
        </p:spPr>
        <p:txBody>
          <a:bodyPr>
            <a:normAutofit/>
          </a:bodyPr>
          <a:lstStyle/>
          <a:p>
            <a:pPr algn="just"/>
            <a:r>
              <a:rPr lang="en-US" sz="1600" dirty="0">
                <a:latin typeface="Garamond" panose="02020404030301010803" pitchFamily="18" charset="0"/>
              </a:rPr>
              <a:t>We are defending our client R TV, a Telegu news channel, who using the trademark with the letter ‘R’ against Republic TV in a trademark infringement suit.</a:t>
            </a:r>
          </a:p>
        </p:txBody>
      </p:sp>
      <p:sp>
        <p:nvSpPr>
          <p:cNvPr id="23" name="Text Placeholder 22">
            <a:extLst>
              <a:ext uri="{FF2B5EF4-FFF2-40B4-BE49-F238E27FC236}">
                <a16:creationId xmlns:a16="http://schemas.microsoft.com/office/drawing/2014/main" id="{F94F95CA-933C-40E4-953C-445FAF350B68}"/>
              </a:ext>
            </a:extLst>
          </p:cNvPr>
          <p:cNvSpPr>
            <a:spLocks noGrp="1"/>
          </p:cNvSpPr>
          <p:nvPr>
            <p:ph type="body" sz="quarter" idx="54"/>
          </p:nvPr>
        </p:nvSpPr>
        <p:spPr>
          <a:xfrm>
            <a:off x="5520831" y="5361233"/>
            <a:ext cx="2888678" cy="1516907"/>
          </a:xfrm>
        </p:spPr>
        <p:txBody>
          <a:bodyPr>
            <a:normAutofit/>
          </a:bodyPr>
          <a:lstStyle/>
          <a:p>
            <a:pPr algn="just"/>
            <a:r>
              <a:rPr lang="en-US" sz="1600" dirty="0">
                <a:latin typeface="Garamond" panose="02020404030301010803" pitchFamily="18" charset="0"/>
              </a:rPr>
              <a:t>We have drafted replies for our client WOW Skin Sciences in notices from ASCI for alleged non-compliance of the ASCI self regulatory mechanism.</a:t>
            </a:r>
          </a:p>
        </p:txBody>
      </p:sp>
      <p:sp>
        <p:nvSpPr>
          <p:cNvPr id="24" name="Text Placeholder 23">
            <a:extLst>
              <a:ext uri="{FF2B5EF4-FFF2-40B4-BE49-F238E27FC236}">
                <a16:creationId xmlns:a16="http://schemas.microsoft.com/office/drawing/2014/main" id="{D2976654-8023-44E6-B048-E682BE76C874}"/>
              </a:ext>
            </a:extLst>
          </p:cNvPr>
          <p:cNvSpPr>
            <a:spLocks noGrp="1"/>
          </p:cNvSpPr>
          <p:nvPr>
            <p:ph type="body" sz="quarter" idx="55"/>
          </p:nvPr>
        </p:nvSpPr>
        <p:spPr>
          <a:xfrm>
            <a:off x="5520831" y="3089513"/>
            <a:ext cx="2996303" cy="1962168"/>
          </a:xfrm>
        </p:spPr>
        <p:txBody>
          <a:bodyPr>
            <a:noAutofit/>
          </a:bodyPr>
          <a:lstStyle/>
          <a:p>
            <a:pPr algn="just"/>
            <a:r>
              <a:rPr lang="en-US" sz="1600" dirty="0">
                <a:latin typeface="Garamond" panose="02020404030301010803" pitchFamily="18" charset="0"/>
              </a:rPr>
              <a:t>Our client, Cutting Crew Studio had approached us for the unauthorized use of their content for an IPL campaign by </a:t>
            </a:r>
            <a:r>
              <a:rPr lang="en-US" sz="1600" dirty="0" err="1">
                <a:latin typeface="Garamond" panose="02020404030301010803" pitchFamily="18" charset="0"/>
              </a:rPr>
              <a:t>BharatPe</a:t>
            </a:r>
            <a:r>
              <a:rPr lang="en-US" sz="1600" dirty="0">
                <a:latin typeface="Garamond" panose="02020404030301010803" pitchFamily="18" charset="0"/>
              </a:rPr>
              <a:t>. We have assisted them by in negotiations and pre-litigation support.</a:t>
            </a:r>
          </a:p>
        </p:txBody>
      </p:sp>
      <p:sp>
        <p:nvSpPr>
          <p:cNvPr id="25" name="Text Placeholder 24">
            <a:extLst>
              <a:ext uri="{FF2B5EF4-FFF2-40B4-BE49-F238E27FC236}">
                <a16:creationId xmlns:a16="http://schemas.microsoft.com/office/drawing/2014/main" id="{976EB18F-F3F4-475F-9F6C-9900D565D3E2}"/>
              </a:ext>
            </a:extLst>
          </p:cNvPr>
          <p:cNvSpPr>
            <a:spLocks noGrp="1"/>
          </p:cNvSpPr>
          <p:nvPr>
            <p:ph type="body" sz="quarter" idx="56"/>
          </p:nvPr>
        </p:nvSpPr>
        <p:spPr>
          <a:xfrm>
            <a:off x="8934687" y="923131"/>
            <a:ext cx="3114559" cy="1537205"/>
          </a:xfrm>
        </p:spPr>
        <p:txBody>
          <a:bodyPr>
            <a:noAutofit/>
          </a:bodyPr>
          <a:lstStyle/>
          <a:p>
            <a:pPr algn="just"/>
            <a:r>
              <a:rPr lang="en-US" sz="1600" dirty="0">
                <a:latin typeface="Garamond" panose="02020404030301010803" pitchFamily="18" charset="0"/>
              </a:rPr>
              <a:t>Our client Cellar Door Productions came to us with an alleged infringement of their script by </a:t>
            </a:r>
            <a:r>
              <a:rPr lang="en-US" sz="1600" dirty="0" err="1">
                <a:latin typeface="Garamond" panose="02020404030301010803" pitchFamily="18" charset="0"/>
              </a:rPr>
              <a:t>Qubo</a:t>
            </a:r>
            <a:r>
              <a:rPr lang="en-US" sz="1600" dirty="0">
                <a:latin typeface="Garamond" panose="02020404030301010803" pitchFamily="18" charset="0"/>
              </a:rPr>
              <a:t> Smart Locks. We assisted them with a legal notice to the company. </a:t>
            </a:r>
          </a:p>
        </p:txBody>
      </p:sp>
      <p:sp>
        <p:nvSpPr>
          <p:cNvPr id="75" name="Slide Number Placeholder 74">
            <a:extLst>
              <a:ext uri="{FF2B5EF4-FFF2-40B4-BE49-F238E27FC236}">
                <a16:creationId xmlns:a16="http://schemas.microsoft.com/office/drawing/2014/main" id="{A8F8D211-2ACA-493C-890C-B7F6B63CB1EF}"/>
              </a:ext>
            </a:extLst>
          </p:cNvPr>
          <p:cNvSpPr>
            <a:spLocks noGrp="1"/>
          </p:cNvSpPr>
          <p:nvPr>
            <p:ph type="sldNum" sz="quarter" idx="12"/>
          </p:nvPr>
        </p:nvSpPr>
        <p:spPr/>
        <p:txBody>
          <a:bodyPr/>
          <a:lstStyle/>
          <a:p>
            <a:fld id="{B5CEABB6-07DC-46E8-9B57-56EC44A396E5}" type="slidenum">
              <a:rPr lang="en-US" sz="700" smtClean="0"/>
              <a:pPr/>
              <a:t>9</a:t>
            </a:fld>
            <a:endParaRPr lang="en-US" sz="700" dirty="0"/>
          </a:p>
        </p:txBody>
      </p:sp>
      <p:sp>
        <p:nvSpPr>
          <p:cNvPr id="15" name="Content Placeholder 2">
            <a:extLst>
              <a:ext uri="{FF2B5EF4-FFF2-40B4-BE49-F238E27FC236}">
                <a16:creationId xmlns:a16="http://schemas.microsoft.com/office/drawing/2014/main" id="{5B48303F-CBA3-9A52-8C03-332103A65AAB}"/>
              </a:ext>
            </a:extLst>
          </p:cNvPr>
          <p:cNvSpPr txBox="1">
            <a:spLocks/>
          </p:cNvSpPr>
          <p:nvPr/>
        </p:nvSpPr>
        <p:spPr>
          <a:xfrm>
            <a:off x="9119111" y="2244962"/>
            <a:ext cx="2627453" cy="54622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200"/>
              </a:spcBef>
              <a:spcAft>
                <a:spcPts val="200"/>
              </a:spcAft>
              <a:buClr>
                <a:schemeClr val="accent2"/>
              </a:buClr>
              <a:buSzPct val="100000"/>
              <a:buFont typeface="Arial" panose="020B0604020202020204" pitchFamily="34" charset="0"/>
              <a:buNone/>
              <a:defRPr sz="1800" b="1" kern="1200">
                <a:solidFill>
                  <a:schemeClr val="accent2"/>
                </a:solidFill>
                <a:latin typeface="+mj-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1700" dirty="0">
                <a:solidFill>
                  <a:schemeClr val="accent5"/>
                </a:solidFill>
                <a:latin typeface="Garamond" panose="02020404030301010803" pitchFamily="18" charset="0"/>
              </a:rPr>
              <a:t>Legal Notice for </a:t>
            </a:r>
            <a:r>
              <a:rPr lang="en-US" sz="1700" dirty="0" err="1">
                <a:solidFill>
                  <a:schemeClr val="accent5"/>
                </a:solidFill>
                <a:latin typeface="Garamond" panose="02020404030301010803" pitchFamily="18" charset="0"/>
              </a:rPr>
              <a:t>Ullu</a:t>
            </a:r>
            <a:r>
              <a:rPr lang="en-US" sz="1700" dirty="0">
                <a:solidFill>
                  <a:schemeClr val="accent5"/>
                </a:solidFill>
                <a:latin typeface="Garamond" panose="02020404030301010803" pitchFamily="18" charset="0"/>
              </a:rPr>
              <a:t> Digital Pvt. Ltd</a:t>
            </a:r>
          </a:p>
          <a:p>
            <a:endParaRPr lang="en-US" sz="1700" dirty="0">
              <a:latin typeface="Garamond" panose="02020404030301010803" pitchFamily="18" charset="0"/>
            </a:endParaRPr>
          </a:p>
          <a:p>
            <a:endParaRPr lang="en-US" sz="1700" dirty="0">
              <a:latin typeface="Garamond" panose="02020404030301010803" pitchFamily="18" charset="0"/>
            </a:endParaRPr>
          </a:p>
          <a:p>
            <a:endParaRPr lang="en-US" sz="1700" dirty="0">
              <a:latin typeface="Garamond" panose="02020404030301010803" pitchFamily="18" charset="0"/>
            </a:endParaRPr>
          </a:p>
        </p:txBody>
      </p:sp>
      <p:sp>
        <p:nvSpPr>
          <p:cNvPr id="18" name="Text Placeholder 21">
            <a:extLst>
              <a:ext uri="{FF2B5EF4-FFF2-40B4-BE49-F238E27FC236}">
                <a16:creationId xmlns:a16="http://schemas.microsoft.com/office/drawing/2014/main" id="{9464E43B-3D2A-43BE-8F3A-94E6FEC2C016}"/>
              </a:ext>
            </a:extLst>
          </p:cNvPr>
          <p:cNvSpPr txBox="1">
            <a:spLocks/>
          </p:cNvSpPr>
          <p:nvPr/>
        </p:nvSpPr>
        <p:spPr>
          <a:xfrm>
            <a:off x="8874845" y="3089513"/>
            <a:ext cx="2996303" cy="1740366"/>
          </a:xfrm>
          <a:prstGeom prst="rect">
            <a:avLst/>
          </a:prstGeom>
        </p:spPr>
        <p:txBody>
          <a:bodyPr vert="horz" lIns="45720" tIns="45720" rIns="45720" bIns="45720" rtlCol="0">
            <a:normAutofit/>
          </a:bodyPr>
          <a:lstStyle>
            <a:lvl1pPr marL="0" indent="0" algn="ctr" defTabSz="914400" rtl="0" eaLnBrk="1" latinLnBrk="0" hangingPunct="1">
              <a:lnSpc>
                <a:spcPct val="90000"/>
              </a:lnSpc>
              <a:spcBef>
                <a:spcPts val="1200"/>
              </a:spcBef>
              <a:spcAft>
                <a:spcPts val="200"/>
              </a:spcAft>
              <a:buClr>
                <a:schemeClr val="accent2"/>
              </a:buClr>
              <a:buSzPct val="100000"/>
              <a:buFont typeface="Arial" panose="020B0604020202020204" pitchFamily="34" charset="0"/>
              <a:buNone/>
              <a:defRPr sz="1800" kern="1200">
                <a:solidFill>
                  <a:schemeClr val="bg1"/>
                </a:solidFill>
                <a:latin typeface="+mj-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just"/>
            <a:r>
              <a:rPr lang="en-US" sz="1600" dirty="0">
                <a:latin typeface="Garamond" panose="02020404030301010803" pitchFamily="18" charset="0"/>
              </a:rPr>
              <a:t>We have assisted our client </a:t>
            </a:r>
            <a:r>
              <a:rPr lang="en-US" sz="1600" dirty="0" err="1">
                <a:latin typeface="Garamond" panose="02020404030301010803" pitchFamily="18" charset="0"/>
              </a:rPr>
              <a:t>Ullu</a:t>
            </a:r>
            <a:r>
              <a:rPr lang="en-US" sz="1600" dirty="0">
                <a:latin typeface="Garamond" panose="02020404030301010803" pitchFamily="18" charset="0"/>
              </a:rPr>
              <a:t> Pvt. Limited in handling claims and replying to take down notices for the public exhibition of their content.</a:t>
            </a:r>
          </a:p>
        </p:txBody>
      </p:sp>
      <p:sp>
        <p:nvSpPr>
          <p:cNvPr id="19" name="Content Placeholder 2">
            <a:extLst>
              <a:ext uri="{FF2B5EF4-FFF2-40B4-BE49-F238E27FC236}">
                <a16:creationId xmlns:a16="http://schemas.microsoft.com/office/drawing/2014/main" id="{3CC53DC7-239E-F8CF-90F8-B95113326961}"/>
              </a:ext>
            </a:extLst>
          </p:cNvPr>
          <p:cNvSpPr txBox="1">
            <a:spLocks/>
          </p:cNvSpPr>
          <p:nvPr/>
        </p:nvSpPr>
        <p:spPr>
          <a:xfrm>
            <a:off x="9119111" y="4324885"/>
            <a:ext cx="2627453" cy="54622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200"/>
              </a:spcBef>
              <a:spcAft>
                <a:spcPts val="200"/>
              </a:spcAft>
              <a:buClr>
                <a:schemeClr val="accent2"/>
              </a:buClr>
              <a:buSzPct val="100000"/>
              <a:buFont typeface="Arial" panose="020B0604020202020204" pitchFamily="34" charset="0"/>
              <a:buNone/>
              <a:defRPr sz="1800" b="1" kern="1200">
                <a:solidFill>
                  <a:schemeClr val="accent2"/>
                </a:solidFill>
                <a:latin typeface="+mj-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1700" dirty="0">
                <a:solidFill>
                  <a:schemeClr val="accent5"/>
                </a:solidFill>
                <a:latin typeface="Garamond" panose="02020404030301010803" pitchFamily="18" charset="0"/>
              </a:rPr>
              <a:t>Multiple Copyright infringement cases</a:t>
            </a:r>
          </a:p>
          <a:p>
            <a:endParaRPr lang="en-US" sz="1700" dirty="0">
              <a:latin typeface="Garamond" panose="02020404030301010803" pitchFamily="18" charset="0"/>
            </a:endParaRPr>
          </a:p>
          <a:p>
            <a:endParaRPr lang="en-US" sz="1700" dirty="0">
              <a:latin typeface="Garamond" panose="02020404030301010803" pitchFamily="18" charset="0"/>
            </a:endParaRPr>
          </a:p>
          <a:p>
            <a:endParaRPr lang="en-US" sz="1700" dirty="0">
              <a:latin typeface="Garamond" panose="02020404030301010803" pitchFamily="18" charset="0"/>
            </a:endParaRPr>
          </a:p>
        </p:txBody>
      </p:sp>
      <p:sp>
        <p:nvSpPr>
          <p:cNvPr id="20" name="Text Placeholder 21">
            <a:extLst>
              <a:ext uri="{FF2B5EF4-FFF2-40B4-BE49-F238E27FC236}">
                <a16:creationId xmlns:a16="http://schemas.microsoft.com/office/drawing/2014/main" id="{299C6AE4-FD64-255A-5A98-A4AF5B72244A}"/>
              </a:ext>
            </a:extLst>
          </p:cNvPr>
          <p:cNvSpPr txBox="1">
            <a:spLocks/>
          </p:cNvSpPr>
          <p:nvPr/>
        </p:nvSpPr>
        <p:spPr>
          <a:xfrm>
            <a:off x="8868093" y="5117634"/>
            <a:ext cx="2996303" cy="1740366"/>
          </a:xfrm>
          <a:prstGeom prst="rect">
            <a:avLst/>
          </a:prstGeom>
        </p:spPr>
        <p:txBody>
          <a:bodyPr vert="horz" lIns="45720" tIns="45720" rIns="45720" bIns="45720" rtlCol="0">
            <a:normAutofit/>
          </a:bodyPr>
          <a:lstStyle>
            <a:lvl1pPr marL="0" indent="0" algn="ctr" defTabSz="914400" rtl="0" eaLnBrk="1" latinLnBrk="0" hangingPunct="1">
              <a:lnSpc>
                <a:spcPct val="90000"/>
              </a:lnSpc>
              <a:spcBef>
                <a:spcPts val="1200"/>
              </a:spcBef>
              <a:spcAft>
                <a:spcPts val="200"/>
              </a:spcAft>
              <a:buClr>
                <a:schemeClr val="accent2"/>
              </a:buClr>
              <a:buSzPct val="100000"/>
              <a:buFont typeface="Arial" panose="020B0604020202020204" pitchFamily="34" charset="0"/>
              <a:buNone/>
              <a:defRPr sz="1800" kern="1200">
                <a:solidFill>
                  <a:schemeClr val="bg1"/>
                </a:solidFill>
                <a:latin typeface="+mj-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just"/>
            <a:r>
              <a:rPr lang="en-US" sz="1600" dirty="0">
                <a:latin typeface="Garamond" panose="02020404030301010803" pitchFamily="18" charset="0"/>
              </a:rPr>
              <a:t>Our client N.V. Kasi is a best selling author in the romance genre and we have been lending litigation support to her on various copyright infringement matters.</a:t>
            </a:r>
          </a:p>
        </p:txBody>
      </p:sp>
    </p:spTree>
    <p:extLst>
      <p:ext uri="{BB962C8B-B14F-4D97-AF65-F5344CB8AC3E}">
        <p14:creationId xmlns:p14="http://schemas.microsoft.com/office/powerpoint/2010/main" val="20935468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73545"/>
      </a:dk2>
      <a:lt2>
        <a:srgbClr val="CEDBE6"/>
      </a:lt2>
      <a:accent1>
        <a:srgbClr val="D1E6F6"/>
      </a:accent1>
      <a:accent2>
        <a:srgbClr val="BCE1E5"/>
      </a:accent2>
      <a:accent3>
        <a:srgbClr val="75BDA7"/>
      </a:accent3>
      <a:accent4>
        <a:srgbClr val="7A8C8E"/>
      </a:accent4>
      <a:accent5>
        <a:srgbClr val="A9D5E7"/>
      </a:accent5>
      <a:accent6>
        <a:srgbClr val="75B5E4"/>
      </a:accent6>
      <a:hlink>
        <a:srgbClr val="6B9F25"/>
      </a:hlink>
      <a:folHlink>
        <a:srgbClr val="FCAE3B"/>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67ACD96E-49A0-4DA4-A7BB-AC2D88742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18C13B-9D83-4AF4-B64D-33362D5133F8}">
  <ds:schemaRefs>
    <ds:schemaRef ds:uri="http://schemas.microsoft.com/sharepoint/v3/contenttype/forms"/>
  </ds:schemaRefs>
</ds:datastoreItem>
</file>

<file path=customXml/itemProps3.xml><?xml version="1.0" encoding="utf-8"?>
<ds:datastoreItem xmlns:ds="http://schemas.openxmlformats.org/officeDocument/2006/customXml" ds:itemID="{CA4F7154-AFAC-4BE7-8A74-7F4B6FC2743C}">
  <ds:schemaRefs>
    <ds:schemaRef ds:uri="http://schemas.microsoft.com/office/2006/documentManagement/types"/>
    <ds:schemaRef ds:uri="230e9df3-be65-4c73-a93b-d1236ebd677e"/>
    <ds:schemaRef ds:uri="http://purl.org/dc/terms/"/>
    <ds:schemaRef ds:uri="http://schemas.microsoft.com/office/infopath/2007/PartnerControls"/>
    <ds:schemaRef ds:uri="http://schemas.openxmlformats.org/package/2006/metadata/core-properties"/>
    <ds:schemaRef ds:uri="http://schemas.microsoft.com/sharepoint/v3"/>
    <ds:schemaRef ds:uri="16c05727-aa75-4e4a-9b5f-8a80a1165891"/>
    <ds:schemaRef ds:uri="http://purl.org/dc/dcmitype/"/>
    <ds:schemaRef ds:uri="http://purl.org/dc/elements/1.1/"/>
    <ds:schemaRef ds:uri="71af3243-3dd4-4a8d-8c0d-dd76da1f02a5"/>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Integral</Template>
  <TotalTime>1173</TotalTime>
  <Words>2184</Words>
  <Application>Microsoft Office PowerPoint</Application>
  <PresentationFormat>Widescreen</PresentationFormat>
  <Paragraphs>185</Paragraphs>
  <Slides>14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Garamond</vt:lpstr>
      <vt:lpstr>Times New Roman</vt:lpstr>
      <vt:lpstr>Tw Cen MT</vt:lpstr>
      <vt:lpstr>Tw Cen MT Condensed</vt:lpstr>
      <vt:lpstr>Wingdings</vt:lpstr>
      <vt:lpstr>Wingdings 3</vt:lpstr>
      <vt:lpstr>Integral</vt:lpstr>
      <vt:lpstr>PowerPoint Presentation</vt:lpstr>
      <vt:lpstr>OVERVIEW </vt:lpstr>
      <vt:lpstr>Media and Entertainment law practice in India</vt:lpstr>
      <vt:lpstr>About Media and Entertainment Law</vt:lpstr>
      <vt:lpstr>major stakeholders</vt:lpstr>
      <vt:lpstr>The Media and entertainment practice at khurana &amp; Khurana (Films)</vt:lpstr>
      <vt:lpstr>The Media and entertainment practice at khurana &amp; Khurana (Music)</vt:lpstr>
      <vt:lpstr>The Media and entertainment practice at khurana &amp; Khurana (MISC)</vt:lpstr>
      <vt:lpstr>Exemplary LITIGATION(&amp; PRE-LITIGATION ASSISTANCE</vt:lpstr>
      <vt:lpstr>Key Practitioners</vt:lpstr>
      <vt:lpstr>PowerPoint Presentation</vt:lpstr>
      <vt:lpstr>EXEMPLARY REPRESENTATIONS</vt:lpstr>
      <vt:lpstr>PLEASE WRITE TO US AT: INFO@KHURANAANDKHURANA.COM, MEDIA.LAW@KHURANAANDKHURANA.COM  PH: +120-4296878, 9810617992</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and Entertainment law practice in India</dc:title>
  <dc:creator>Medha Banta</dc:creator>
  <cp:lastModifiedBy>Medha Banta</cp:lastModifiedBy>
  <cp:revision>26</cp:revision>
  <dcterms:created xsi:type="dcterms:W3CDTF">2022-08-23T06:00:22Z</dcterms:created>
  <dcterms:modified xsi:type="dcterms:W3CDTF">2023-05-24T05:54:02Z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